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256" r:id="rId2"/>
    <p:sldId id="273" r:id="rId3"/>
    <p:sldId id="267" r:id="rId4"/>
    <p:sldId id="268" r:id="rId5"/>
    <p:sldId id="259" r:id="rId6"/>
    <p:sldId id="274" r:id="rId7"/>
    <p:sldId id="279" r:id="rId8"/>
    <p:sldId id="282" r:id="rId9"/>
    <p:sldId id="260" r:id="rId10"/>
    <p:sldId id="269" r:id="rId11"/>
    <p:sldId id="272" r:id="rId12"/>
    <p:sldId id="270" r:id="rId13"/>
    <p:sldId id="271" r:id="rId14"/>
    <p:sldId id="261" r:id="rId15"/>
    <p:sldId id="263" r:id="rId16"/>
    <p:sldId id="275" r:id="rId17"/>
    <p:sldId id="264" r:id="rId18"/>
    <p:sldId id="277" r:id="rId19"/>
    <p:sldId id="265" r:id="rId20"/>
    <p:sldId id="278" r:id="rId21"/>
    <p:sldId id="281" r:id="rId22"/>
    <p:sldId id="280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raham Scott Sullivan" initials="G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9" autoAdjust="0"/>
    <p:restoredTop sz="86387" autoAdjust="0"/>
  </p:normalViewPr>
  <p:slideViewPr>
    <p:cSldViewPr>
      <p:cViewPr varScale="1">
        <p:scale>
          <a:sx n="63" d="100"/>
          <a:sy n="63" d="100"/>
        </p:scale>
        <p:origin x="93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5-07T10:53:13.844" idx="1">
    <p:pos x="10" y="10"/>
    <p:text>The works cited aren't listed in the References page.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36C6BC-21C4-4F64-8DF8-486E6F76BDF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163BCDF1-9F29-48D7-B72E-14EE40085DB8}">
      <dgm:prSet phldrT="[Text]"/>
      <dgm:spPr/>
      <dgm:t>
        <a:bodyPr/>
        <a:lstStyle/>
        <a:p>
          <a:r>
            <a:rPr lang="en-US" dirty="0"/>
            <a:t>Abilities,</a:t>
          </a:r>
        </a:p>
        <a:p>
          <a:r>
            <a:rPr lang="en-US" dirty="0"/>
            <a:t>Personality traits,</a:t>
          </a:r>
        </a:p>
        <a:p>
          <a:r>
            <a:rPr lang="en-US" dirty="0"/>
            <a:t>Values, etc…</a:t>
          </a:r>
        </a:p>
      </dgm:t>
    </dgm:pt>
    <dgm:pt modelId="{65BAB07B-E0FE-48B0-9F8E-2D85ABA19D08}" type="parTrans" cxnId="{B76E99F3-6DB1-43A5-B82C-4CAD3077B170}">
      <dgm:prSet/>
      <dgm:spPr/>
      <dgm:t>
        <a:bodyPr/>
        <a:lstStyle/>
        <a:p>
          <a:endParaRPr lang="en-US"/>
        </a:p>
      </dgm:t>
    </dgm:pt>
    <dgm:pt modelId="{58B7EDFA-484C-4FC4-9BA8-60A718B5A531}" type="sibTrans" cxnId="{B76E99F3-6DB1-43A5-B82C-4CAD3077B170}">
      <dgm:prSet/>
      <dgm:spPr/>
      <dgm:t>
        <a:bodyPr/>
        <a:lstStyle/>
        <a:p>
          <a:endParaRPr lang="en-US"/>
        </a:p>
      </dgm:t>
    </dgm:pt>
    <dgm:pt modelId="{ECB86928-69C6-45B6-A734-9C162AA0B3B1}">
      <dgm:prSet phldrT="[Text]"/>
      <dgm:spPr/>
      <dgm:t>
        <a:bodyPr/>
        <a:lstStyle/>
        <a:p>
          <a:r>
            <a:rPr lang="en-US" dirty="0"/>
            <a:t>Measure</a:t>
          </a:r>
        </a:p>
      </dgm:t>
    </dgm:pt>
    <dgm:pt modelId="{BCDFF6B3-CBDD-4A76-8F72-1F20C9D10E54}" type="parTrans" cxnId="{B8605944-725D-4B2E-BCFB-A22977C6B247}">
      <dgm:prSet/>
      <dgm:spPr/>
      <dgm:t>
        <a:bodyPr/>
        <a:lstStyle/>
        <a:p>
          <a:endParaRPr lang="en-US"/>
        </a:p>
      </dgm:t>
    </dgm:pt>
    <dgm:pt modelId="{4DEAA27F-79F7-4BA1-8C41-0A59F775B230}" type="sibTrans" cxnId="{B8605944-725D-4B2E-BCFB-A22977C6B247}">
      <dgm:prSet/>
      <dgm:spPr/>
      <dgm:t>
        <a:bodyPr/>
        <a:lstStyle/>
        <a:p>
          <a:endParaRPr lang="en-US"/>
        </a:p>
      </dgm:t>
    </dgm:pt>
    <dgm:pt modelId="{05C3A9DA-E018-4D86-97F2-32FBA6AE154B}">
      <dgm:prSet phldrT="[Text]"/>
      <dgm:spPr/>
      <dgm:t>
        <a:bodyPr/>
        <a:lstStyle/>
        <a:p>
          <a:r>
            <a:rPr lang="en-US" dirty="0"/>
            <a:t>Test Score</a:t>
          </a:r>
        </a:p>
      </dgm:t>
    </dgm:pt>
    <dgm:pt modelId="{59AE614F-5416-452B-9B9B-F23B18FB8DC6}" type="parTrans" cxnId="{76A1DFB2-B2AC-4ABC-A780-27E0379D8E4E}">
      <dgm:prSet/>
      <dgm:spPr/>
      <dgm:t>
        <a:bodyPr/>
        <a:lstStyle/>
        <a:p>
          <a:endParaRPr lang="en-US"/>
        </a:p>
      </dgm:t>
    </dgm:pt>
    <dgm:pt modelId="{0BC9B058-E2CF-4344-897F-5FB92FE0EA77}" type="sibTrans" cxnId="{76A1DFB2-B2AC-4ABC-A780-27E0379D8E4E}">
      <dgm:prSet/>
      <dgm:spPr/>
      <dgm:t>
        <a:bodyPr/>
        <a:lstStyle/>
        <a:p>
          <a:endParaRPr lang="en-US"/>
        </a:p>
      </dgm:t>
    </dgm:pt>
    <dgm:pt modelId="{811387D4-2347-4D59-8E80-D8DF1012E862}">
      <dgm:prSet phldrT="[Text]"/>
      <dgm:spPr/>
      <dgm:t>
        <a:bodyPr/>
        <a:lstStyle/>
        <a:p>
          <a:r>
            <a:rPr lang="en-US" dirty="0"/>
            <a:t>Observable </a:t>
          </a:r>
          <a:r>
            <a:rPr lang="en-US" dirty="0" err="1"/>
            <a:t>Behaviour</a:t>
          </a:r>
          <a:r>
            <a:rPr lang="en-US" dirty="0"/>
            <a:t> </a:t>
          </a:r>
        </a:p>
      </dgm:t>
    </dgm:pt>
    <dgm:pt modelId="{83F2F605-41C7-4996-8D79-A9369845A15F}" type="parTrans" cxnId="{CBE951A6-C405-4F95-8E1F-F9795EE1F67E}">
      <dgm:prSet/>
      <dgm:spPr/>
      <dgm:t>
        <a:bodyPr/>
        <a:lstStyle/>
        <a:p>
          <a:endParaRPr lang="en-US"/>
        </a:p>
      </dgm:t>
    </dgm:pt>
    <dgm:pt modelId="{4E00B027-9537-454C-AE19-919C21A45251}" type="sibTrans" cxnId="{CBE951A6-C405-4F95-8E1F-F9795EE1F67E}">
      <dgm:prSet/>
      <dgm:spPr/>
      <dgm:t>
        <a:bodyPr/>
        <a:lstStyle/>
        <a:p>
          <a:endParaRPr lang="en-US"/>
        </a:p>
      </dgm:t>
    </dgm:pt>
    <dgm:pt modelId="{768F447D-8859-49CD-A125-82A5D49B770E}" type="pres">
      <dgm:prSet presAssocID="{0736C6BC-21C4-4F64-8DF8-486E6F76BDFF}" presName="CompostProcess" presStyleCnt="0">
        <dgm:presLayoutVars>
          <dgm:dir/>
          <dgm:resizeHandles val="exact"/>
        </dgm:presLayoutVars>
      </dgm:prSet>
      <dgm:spPr/>
    </dgm:pt>
    <dgm:pt modelId="{371CE9FA-7682-41A8-BA97-23B147D2095D}" type="pres">
      <dgm:prSet presAssocID="{0736C6BC-21C4-4F64-8DF8-486E6F76BDFF}" presName="arrow" presStyleLbl="bgShp" presStyleIdx="0" presStyleCnt="1"/>
      <dgm:spPr/>
    </dgm:pt>
    <dgm:pt modelId="{C07B9F5D-46BE-4652-80F9-960EEF4B6008}" type="pres">
      <dgm:prSet presAssocID="{0736C6BC-21C4-4F64-8DF8-486E6F76BDFF}" presName="linearProcess" presStyleCnt="0"/>
      <dgm:spPr/>
    </dgm:pt>
    <dgm:pt modelId="{76AA17C7-6A8D-4C88-AD82-D518C3CAFC23}" type="pres">
      <dgm:prSet presAssocID="{163BCDF1-9F29-48D7-B72E-14EE40085DB8}" presName="textNode" presStyleLbl="node1" presStyleIdx="0" presStyleCnt="4" custScaleX="101123" custScaleY="172078" custLinFactNeighborX="-43167" custLinFactNeighborY="-3247">
        <dgm:presLayoutVars>
          <dgm:bulletEnabled val="1"/>
        </dgm:presLayoutVars>
      </dgm:prSet>
      <dgm:spPr/>
    </dgm:pt>
    <dgm:pt modelId="{2D948CF5-3197-476C-A399-20BCCB551805}" type="pres">
      <dgm:prSet presAssocID="{58B7EDFA-484C-4FC4-9BA8-60A718B5A531}" presName="sibTrans" presStyleCnt="0"/>
      <dgm:spPr/>
    </dgm:pt>
    <dgm:pt modelId="{58126060-513B-4388-AF6F-B4B57898857F}" type="pres">
      <dgm:prSet presAssocID="{811387D4-2347-4D59-8E80-D8DF1012E862}" presName="textNode" presStyleLbl="node1" presStyleIdx="1" presStyleCnt="4">
        <dgm:presLayoutVars>
          <dgm:bulletEnabled val="1"/>
        </dgm:presLayoutVars>
      </dgm:prSet>
      <dgm:spPr/>
    </dgm:pt>
    <dgm:pt modelId="{F8AEE31E-C3F5-42C4-84C4-7487C41CD217}" type="pres">
      <dgm:prSet presAssocID="{4E00B027-9537-454C-AE19-919C21A45251}" presName="sibTrans" presStyleCnt="0"/>
      <dgm:spPr/>
    </dgm:pt>
    <dgm:pt modelId="{CECAB78E-BD36-4000-9B0D-06B169016159}" type="pres">
      <dgm:prSet presAssocID="{ECB86928-69C6-45B6-A734-9C162AA0B3B1}" presName="textNode" presStyleLbl="node1" presStyleIdx="2" presStyleCnt="4">
        <dgm:presLayoutVars>
          <dgm:bulletEnabled val="1"/>
        </dgm:presLayoutVars>
      </dgm:prSet>
      <dgm:spPr/>
    </dgm:pt>
    <dgm:pt modelId="{DC64E186-369C-4216-B90B-C1E733446FBE}" type="pres">
      <dgm:prSet presAssocID="{4DEAA27F-79F7-4BA1-8C41-0A59F775B230}" presName="sibTrans" presStyleCnt="0"/>
      <dgm:spPr/>
    </dgm:pt>
    <dgm:pt modelId="{EB13EA57-E46D-4E1F-B043-E3EFE0C8E65C}" type="pres">
      <dgm:prSet presAssocID="{05C3A9DA-E018-4D86-97F2-32FBA6AE154B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8591CA1C-6C0C-43E5-9050-CEC547B3DEB6}" type="presOf" srcId="{811387D4-2347-4D59-8E80-D8DF1012E862}" destId="{58126060-513B-4388-AF6F-B4B57898857F}" srcOrd="0" destOrd="0" presId="urn:microsoft.com/office/officeart/2005/8/layout/hProcess9"/>
    <dgm:cxn modelId="{232EFF23-6AB9-4B8F-8B11-DA6375C5D7EF}" type="presOf" srcId="{05C3A9DA-E018-4D86-97F2-32FBA6AE154B}" destId="{EB13EA57-E46D-4E1F-B043-E3EFE0C8E65C}" srcOrd="0" destOrd="0" presId="urn:microsoft.com/office/officeart/2005/8/layout/hProcess9"/>
    <dgm:cxn modelId="{F666313F-25F7-42B8-BAAE-72C0A9CA9F85}" type="presOf" srcId="{163BCDF1-9F29-48D7-B72E-14EE40085DB8}" destId="{76AA17C7-6A8D-4C88-AD82-D518C3CAFC23}" srcOrd="0" destOrd="0" presId="urn:microsoft.com/office/officeart/2005/8/layout/hProcess9"/>
    <dgm:cxn modelId="{B8605944-725D-4B2E-BCFB-A22977C6B247}" srcId="{0736C6BC-21C4-4F64-8DF8-486E6F76BDFF}" destId="{ECB86928-69C6-45B6-A734-9C162AA0B3B1}" srcOrd="2" destOrd="0" parTransId="{BCDFF6B3-CBDD-4A76-8F72-1F20C9D10E54}" sibTransId="{4DEAA27F-79F7-4BA1-8C41-0A59F775B230}"/>
    <dgm:cxn modelId="{1F22B480-E459-417A-8CF4-6206BD66AA17}" type="presOf" srcId="{ECB86928-69C6-45B6-A734-9C162AA0B3B1}" destId="{CECAB78E-BD36-4000-9B0D-06B169016159}" srcOrd="0" destOrd="0" presId="urn:microsoft.com/office/officeart/2005/8/layout/hProcess9"/>
    <dgm:cxn modelId="{CBE951A6-C405-4F95-8E1F-F9795EE1F67E}" srcId="{0736C6BC-21C4-4F64-8DF8-486E6F76BDFF}" destId="{811387D4-2347-4D59-8E80-D8DF1012E862}" srcOrd="1" destOrd="0" parTransId="{83F2F605-41C7-4996-8D79-A9369845A15F}" sibTransId="{4E00B027-9537-454C-AE19-919C21A45251}"/>
    <dgm:cxn modelId="{76A1DFB2-B2AC-4ABC-A780-27E0379D8E4E}" srcId="{0736C6BC-21C4-4F64-8DF8-486E6F76BDFF}" destId="{05C3A9DA-E018-4D86-97F2-32FBA6AE154B}" srcOrd="3" destOrd="0" parTransId="{59AE614F-5416-452B-9B9B-F23B18FB8DC6}" sibTransId="{0BC9B058-E2CF-4344-897F-5FB92FE0EA77}"/>
    <dgm:cxn modelId="{DFE915E7-F487-41DC-8F20-E0E2147B74C5}" type="presOf" srcId="{0736C6BC-21C4-4F64-8DF8-486E6F76BDFF}" destId="{768F447D-8859-49CD-A125-82A5D49B770E}" srcOrd="0" destOrd="0" presId="urn:microsoft.com/office/officeart/2005/8/layout/hProcess9"/>
    <dgm:cxn modelId="{B76E99F3-6DB1-43A5-B82C-4CAD3077B170}" srcId="{0736C6BC-21C4-4F64-8DF8-486E6F76BDFF}" destId="{163BCDF1-9F29-48D7-B72E-14EE40085DB8}" srcOrd="0" destOrd="0" parTransId="{65BAB07B-E0FE-48B0-9F8E-2D85ABA19D08}" sibTransId="{58B7EDFA-484C-4FC4-9BA8-60A718B5A531}"/>
    <dgm:cxn modelId="{F1392099-8B8A-4272-BA9F-20F94841C454}" type="presParOf" srcId="{768F447D-8859-49CD-A125-82A5D49B770E}" destId="{371CE9FA-7682-41A8-BA97-23B147D2095D}" srcOrd="0" destOrd="0" presId="urn:microsoft.com/office/officeart/2005/8/layout/hProcess9"/>
    <dgm:cxn modelId="{7E93F246-9F31-4861-AC56-9825077469D6}" type="presParOf" srcId="{768F447D-8859-49CD-A125-82A5D49B770E}" destId="{C07B9F5D-46BE-4652-80F9-960EEF4B6008}" srcOrd="1" destOrd="0" presId="urn:microsoft.com/office/officeart/2005/8/layout/hProcess9"/>
    <dgm:cxn modelId="{8126647B-8D3A-4166-99E6-4FDDC6AEC3AD}" type="presParOf" srcId="{C07B9F5D-46BE-4652-80F9-960EEF4B6008}" destId="{76AA17C7-6A8D-4C88-AD82-D518C3CAFC23}" srcOrd="0" destOrd="0" presId="urn:microsoft.com/office/officeart/2005/8/layout/hProcess9"/>
    <dgm:cxn modelId="{33246281-A56F-4EC2-855F-D877A5C2650B}" type="presParOf" srcId="{C07B9F5D-46BE-4652-80F9-960EEF4B6008}" destId="{2D948CF5-3197-476C-A399-20BCCB551805}" srcOrd="1" destOrd="0" presId="urn:microsoft.com/office/officeart/2005/8/layout/hProcess9"/>
    <dgm:cxn modelId="{4875E222-21FA-4D21-AB5C-78EF388F5E45}" type="presParOf" srcId="{C07B9F5D-46BE-4652-80F9-960EEF4B6008}" destId="{58126060-513B-4388-AF6F-B4B57898857F}" srcOrd="2" destOrd="0" presId="urn:microsoft.com/office/officeart/2005/8/layout/hProcess9"/>
    <dgm:cxn modelId="{6D841DDB-5D6A-4F5C-9A54-22B3ED95D353}" type="presParOf" srcId="{C07B9F5D-46BE-4652-80F9-960EEF4B6008}" destId="{F8AEE31E-C3F5-42C4-84C4-7487C41CD217}" srcOrd="3" destOrd="0" presId="urn:microsoft.com/office/officeart/2005/8/layout/hProcess9"/>
    <dgm:cxn modelId="{282AB4FE-7FD6-4C1F-A9E5-4B6D3B9804BF}" type="presParOf" srcId="{C07B9F5D-46BE-4652-80F9-960EEF4B6008}" destId="{CECAB78E-BD36-4000-9B0D-06B169016159}" srcOrd="4" destOrd="0" presId="urn:microsoft.com/office/officeart/2005/8/layout/hProcess9"/>
    <dgm:cxn modelId="{733F9C88-302B-4E20-8A05-33056739600C}" type="presParOf" srcId="{C07B9F5D-46BE-4652-80F9-960EEF4B6008}" destId="{DC64E186-369C-4216-B90B-C1E733446FBE}" srcOrd="5" destOrd="0" presId="urn:microsoft.com/office/officeart/2005/8/layout/hProcess9"/>
    <dgm:cxn modelId="{BEE35994-CD47-404C-801D-83BE9B01C13A}" type="presParOf" srcId="{C07B9F5D-46BE-4652-80F9-960EEF4B6008}" destId="{EB13EA57-E46D-4E1F-B043-E3EFE0C8E65C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E7FB5E-F118-422D-9A36-53AD0266600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61858A-1D24-43CA-9CA1-DB6615892C7B}">
      <dgm:prSet phldrT="[Text]"/>
      <dgm:spPr/>
      <dgm:t>
        <a:bodyPr/>
        <a:lstStyle/>
        <a:p>
          <a:r>
            <a:rPr lang="en-US" dirty="0"/>
            <a:t>200 – 100 BCE</a:t>
          </a:r>
        </a:p>
      </dgm:t>
    </dgm:pt>
    <dgm:pt modelId="{40BDF820-AD0F-4BC7-8565-DD5884969C3D}" type="parTrans" cxnId="{958ADE85-C915-428C-A264-0AE7C06A4A87}">
      <dgm:prSet/>
      <dgm:spPr/>
      <dgm:t>
        <a:bodyPr/>
        <a:lstStyle/>
        <a:p>
          <a:endParaRPr lang="en-US"/>
        </a:p>
      </dgm:t>
    </dgm:pt>
    <dgm:pt modelId="{B67F2A85-F38A-44A9-9226-F678C0617D52}" type="sibTrans" cxnId="{958ADE85-C915-428C-A264-0AE7C06A4A87}">
      <dgm:prSet/>
      <dgm:spPr/>
      <dgm:t>
        <a:bodyPr/>
        <a:lstStyle/>
        <a:p>
          <a:endParaRPr lang="en-US"/>
        </a:p>
      </dgm:t>
    </dgm:pt>
    <dgm:pt modelId="{6C94D23E-45D9-42FC-8FC8-5B5C8DA5CCB1}">
      <dgm:prSet phldrT="[Text]"/>
      <dgm:spPr/>
      <dgm:t>
        <a:bodyPr/>
        <a:lstStyle/>
        <a:p>
          <a:r>
            <a:rPr lang="en-US" dirty="0"/>
            <a:t>Late Qin and Early Han dynasties</a:t>
          </a:r>
        </a:p>
      </dgm:t>
    </dgm:pt>
    <dgm:pt modelId="{FD54286B-4919-40D8-AAD5-88BAD6095893}" type="parTrans" cxnId="{3711DDE1-EDAE-4EA1-B82D-3D24F82E765E}">
      <dgm:prSet/>
      <dgm:spPr/>
      <dgm:t>
        <a:bodyPr/>
        <a:lstStyle/>
        <a:p>
          <a:endParaRPr lang="en-US"/>
        </a:p>
      </dgm:t>
    </dgm:pt>
    <dgm:pt modelId="{34FA99DD-EE17-4497-AB7B-7D7FEC21B97D}" type="sibTrans" cxnId="{3711DDE1-EDAE-4EA1-B82D-3D24F82E765E}">
      <dgm:prSet/>
      <dgm:spPr/>
      <dgm:t>
        <a:bodyPr/>
        <a:lstStyle/>
        <a:p>
          <a:endParaRPr lang="en-US"/>
        </a:p>
      </dgm:t>
    </dgm:pt>
    <dgm:pt modelId="{48C10AC2-F01F-4D20-86D0-CD017BEF094E}">
      <dgm:prSet phldrT="[Text]"/>
      <dgm:spPr/>
      <dgm:t>
        <a:bodyPr/>
        <a:lstStyle/>
        <a:p>
          <a:r>
            <a:rPr lang="en-US" dirty="0"/>
            <a:t>First written examination to be held was in 165 BCE</a:t>
          </a:r>
        </a:p>
      </dgm:t>
    </dgm:pt>
    <dgm:pt modelId="{32880D98-EF20-4CD5-B32F-5DCB13A57DC4}" type="parTrans" cxnId="{DD081C25-8A39-4176-AB69-73FCD994B63B}">
      <dgm:prSet/>
      <dgm:spPr/>
      <dgm:t>
        <a:bodyPr/>
        <a:lstStyle/>
        <a:p>
          <a:endParaRPr lang="en-US"/>
        </a:p>
      </dgm:t>
    </dgm:pt>
    <dgm:pt modelId="{A9F08636-7E76-4A3F-9A47-A88C5178AE95}" type="sibTrans" cxnId="{DD081C25-8A39-4176-AB69-73FCD994B63B}">
      <dgm:prSet/>
      <dgm:spPr/>
      <dgm:t>
        <a:bodyPr/>
        <a:lstStyle/>
        <a:p>
          <a:endParaRPr lang="en-US"/>
        </a:p>
      </dgm:t>
    </dgm:pt>
    <dgm:pt modelId="{C65E0DBD-C691-410A-B26D-DA1D1515673B}">
      <dgm:prSet phldrT="[Text]"/>
      <dgm:spPr/>
      <dgm:t>
        <a:bodyPr/>
        <a:lstStyle/>
        <a:p>
          <a:r>
            <a:rPr lang="en-US" dirty="0"/>
            <a:t>618–907 CE</a:t>
          </a:r>
        </a:p>
      </dgm:t>
    </dgm:pt>
    <dgm:pt modelId="{6846CEA1-36DF-467A-8A91-85EDADADCC44}" type="parTrans" cxnId="{F570CF25-A386-481F-84B8-5EB95A2E719D}">
      <dgm:prSet/>
      <dgm:spPr/>
      <dgm:t>
        <a:bodyPr/>
        <a:lstStyle/>
        <a:p>
          <a:endParaRPr lang="en-US"/>
        </a:p>
      </dgm:t>
    </dgm:pt>
    <dgm:pt modelId="{76DC05B9-96F9-489B-BEC7-282E7036BB17}" type="sibTrans" cxnId="{F570CF25-A386-481F-84B8-5EB95A2E719D}">
      <dgm:prSet/>
      <dgm:spPr/>
      <dgm:t>
        <a:bodyPr/>
        <a:lstStyle/>
        <a:p>
          <a:endParaRPr lang="en-US"/>
        </a:p>
      </dgm:t>
    </dgm:pt>
    <dgm:pt modelId="{3F0BC51D-7BE7-4293-B58A-403D23EC1D96}">
      <dgm:prSet phldrT="[Text]"/>
      <dgm:spPr/>
      <dgm:t>
        <a:bodyPr/>
        <a:lstStyle/>
        <a:p>
          <a:r>
            <a:rPr lang="en-US" dirty="0"/>
            <a:t>Tang Dynasty continued the use of tests </a:t>
          </a:r>
        </a:p>
      </dgm:t>
    </dgm:pt>
    <dgm:pt modelId="{33166B1F-31B5-485E-AFDE-F9A2F259B3AE}" type="parTrans" cxnId="{CB22827B-8393-4B92-8094-57A2C1AC9E0D}">
      <dgm:prSet/>
      <dgm:spPr/>
      <dgm:t>
        <a:bodyPr/>
        <a:lstStyle/>
        <a:p>
          <a:endParaRPr lang="en-US"/>
        </a:p>
      </dgm:t>
    </dgm:pt>
    <dgm:pt modelId="{C40A306C-0E0B-4141-998E-33861D2DC6C8}" type="sibTrans" cxnId="{CB22827B-8393-4B92-8094-57A2C1AC9E0D}">
      <dgm:prSet/>
      <dgm:spPr/>
      <dgm:t>
        <a:bodyPr/>
        <a:lstStyle/>
        <a:p>
          <a:endParaRPr lang="en-US"/>
        </a:p>
      </dgm:t>
    </dgm:pt>
    <dgm:pt modelId="{514A1660-549F-447E-97DF-BC34E2BCBC72}">
      <dgm:prSet phldrT="[Text]"/>
      <dgm:spPr/>
      <dgm:t>
        <a:bodyPr/>
        <a:lstStyle/>
        <a:p>
          <a:r>
            <a:rPr lang="en-US" dirty="0"/>
            <a:t>1368–1644</a:t>
          </a:r>
        </a:p>
      </dgm:t>
    </dgm:pt>
    <dgm:pt modelId="{2D410C17-B40D-481E-94AC-70758391EF54}" type="parTrans" cxnId="{C9EE6C7D-5547-4F9D-8BB4-967A374BEC4E}">
      <dgm:prSet/>
      <dgm:spPr/>
      <dgm:t>
        <a:bodyPr/>
        <a:lstStyle/>
        <a:p>
          <a:endParaRPr lang="en-US"/>
        </a:p>
      </dgm:t>
    </dgm:pt>
    <dgm:pt modelId="{65631493-6258-477E-872E-F136BFA9B59B}" type="sibTrans" cxnId="{C9EE6C7D-5547-4F9D-8BB4-967A374BEC4E}">
      <dgm:prSet/>
      <dgm:spPr/>
      <dgm:t>
        <a:bodyPr/>
        <a:lstStyle/>
        <a:p>
          <a:endParaRPr lang="en-US"/>
        </a:p>
      </dgm:t>
    </dgm:pt>
    <dgm:pt modelId="{75972E21-32ED-44EB-90FF-04F8F5A6A0F0}">
      <dgm:prSet phldrT="[Text]"/>
      <dgm:spPr/>
      <dgm:t>
        <a:bodyPr/>
        <a:lstStyle/>
        <a:p>
          <a:r>
            <a:rPr lang="en-US" dirty="0"/>
            <a:t>Ming Dynasty adopted more formal examinations involving multiple levels and </a:t>
          </a:r>
          <a:r>
            <a:rPr lang="en-US" dirty="0" err="1"/>
            <a:t>honourary</a:t>
          </a:r>
          <a:r>
            <a:rPr lang="en-US" dirty="0"/>
            <a:t> titles</a:t>
          </a:r>
        </a:p>
      </dgm:t>
    </dgm:pt>
    <dgm:pt modelId="{7135C65D-6D35-4B9A-B50C-475A172B2F2C}" type="parTrans" cxnId="{9B7D52B1-C47E-40AA-9FDD-201B8D9D6D02}">
      <dgm:prSet/>
      <dgm:spPr/>
      <dgm:t>
        <a:bodyPr/>
        <a:lstStyle/>
        <a:p>
          <a:endParaRPr lang="en-US"/>
        </a:p>
      </dgm:t>
    </dgm:pt>
    <dgm:pt modelId="{B9043144-CF64-4120-87B7-9099C805BE08}" type="sibTrans" cxnId="{9B7D52B1-C47E-40AA-9FDD-201B8D9D6D02}">
      <dgm:prSet/>
      <dgm:spPr/>
      <dgm:t>
        <a:bodyPr/>
        <a:lstStyle/>
        <a:p>
          <a:endParaRPr lang="en-US"/>
        </a:p>
      </dgm:t>
    </dgm:pt>
    <dgm:pt modelId="{15647377-3119-413B-BC16-5D5B00777F80}">
      <dgm:prSet phldrT="[Text]"/>
      <dgm:spPr/>
      <dgm:t>
        <a:bodyPr/>
        <a:lstStyle/>
        <a:p>
          <a:r>
            <a:rPr lang="en-US" dirty="0"/>
            <a:t>Tests were first used in China for selecting officials</a:t>
          </a:r>
        </a:p>
      </dgm:t>
    </dgm:pt>
    <dgm:pt modelId="{17192148-E6CF-452F-A358-5F69041958C2}" type="parTrans" cxnId="{83CE8F27-1FAD-4F35-BD34-90DC7ACDDA10}">
      <dgm:prSet/>
      <dgm:spPr/>
      <dgm:t>
        <a:bodyPr/>
        <a:lstStyle/>
        <a:p>
          <a:endParaRPr lang="en-US"/>
        </a:p>
      </dgm:t>
    </dgm:pt>
    <dgm:pt modelId="{89F74BF2-6CF7-4BC8-8F6E-C93C0F0A1564}" type="sibTrans" cxnId="{83CE8F27-1FAD-4F35-BD34-90DC7ACDDA10}">
      <dgm:prSet/>
      <dgm:spPr/>
      <dgm:t>
        <a:bodyPr/>
        <a:lstStyle/>
        <a:p>
          <a:endParaRPr lang="en-US"/>
        </a:p>
      </dgm:t>
    </dgm:pt>
    <dgm:pt modelId="{6F95011B-4E5D-42CD-89B7-54D0945B656F}">
      <dgm:prSet phldrT="[Text]"/>
      <dgm:spPr/>
      <dgm:t>
        <a:bodyPr/>
        <a:lstStyle/>
        <a:p>
          <a:r>
            <a:rPr lang="en-US" dirty="0"/>
            <a:t>18</a:t>
          </a:r>
          <a:r>
            <a:rPr lang="en-US" baseline="30000" dirty="0"/>
            <a:t>th</a:t>
          </a:r>
          <a:r>
            <a:rPr lang="en-US" dirty="0"/>
            <a:t> &amp; 19</a:t>
          </a:r>
          <a:r>
            <a:rPr lang="en-US" baseline="30000" dirty="0"/>
            <a:t>th</a:t>
          </a:r>
          <a:r>
            <a:rPr lang="en-US" dirty="0"/>
            <a:t> centuries</a:t>
          </a:r>
        </a:p>
      </dgm:t>
    </dgm:pt>
    <dgm:pt modelId="{E969993A-BBE8-4C9B-99C9-BB64FE46A746}" type="parTrans" cxnId="{71F0A112-3507-4A68-B3F3-F858E32FBE48}">
      <dgm:prSet/>
      <dgm:spPr/>
      <dgm:t>
        <a:bodyPr/>
        <a:lstStyle/>
        <a:p>
          <a:endParaRPr lang="en-US"/>
        </a:p>
      </dgm:t>
    </dgm:pt>
    <dgm:pt modelId="{A3409D4D-35BB-4B6F-9764-66F5E5972843}" type="sibTrans" cxnId="{71F0A112-3507-4A68-B3F3-F858E32FBE48}">
      <dgm:prSet/>
      <dgm:spPr/>
      <dgm:t>
        <a:bodyPr/>
        <a:lstStyle/>
        <a:p>
          <a:endParaRPr lang="en-US"/>
        </a:p>
      </dgm:t>
    </dgm:pt>
    <dgm:pt modelId="{1C05C5AB-8CD3-42F8-B4C6-155AFDC2A4BF}">
      <dgm:prSet phldrT="[Text]"/>
      <dgm:spPr/>
      <dgm:t>
        <a:bodyPr/>
        <a:lstStyle/>
        <a:p>
          <a:r>
            <a:rPr lang="en-US" dirty="0"/>
            <a:t>Westerners began emulating the Chinese system</a:t>
          </a:r>
        </a:p>
      </dgm:t>
    </dgm:pt>
    <dgm:pt modelId="{49845631-067E-4C58-9F38-C4CE385B136D}" type="parTrans" cxnId="{057BA621-7A70-4CC5-8FC4-BFB8F298E1D5}">
      <dgm:prSet/>
      <dgm:spPr/>
      <dgm:t>
        <a:bodyPr/>
        <a:lstStyle/>
        <a:p>
          <a:endParaRPr lang="en-US"/>
        </a:p>
      </dgm:t>
    </dgm:pt>
    <dgm:pt modelId="{96627760-B436-4207-BF96-DD5A45FA034D}" type="sibTrans" cxnId="{057BA621-7A70-4CC5-8FC4-BFB8F298E1D5}">
      <dgm:prSet/>
      <dgm:spPr/>
      <dgm:t>
        <a:bodyPr/>
        <a:lstStyle/>
        <a:p>
          <a:endParaRPr lang="en-US"/>
        </a:p>
      </dgm:t>
    </dgm:pt>
    <dgm:pt modelId="{42403769-E394-4B01-BD6E-4891FE2B0FBD}">
      <dgm:prSet phldrT="[Text]"/>
      <dgm:spPr/>
      <dgm:t>
        <a:bodyPr/>
        <a:lstStyle/>
        <a:p>
          <a:r>
            <a:rPr lang="en-US" dirty="0"/>
            <a:t>First British civil service exam in 1833</a:t>
          </a:r>
        </a:p>
      </dgm:t>
    </dgm:pt>
    <dgm:pt modelId="{DC4EA6F7-452A-4320-80B5-2CAE2E3774DD}" type="parTrans" cxnId="{C85EF440-0884-492C-A491-74C432434230}">
      <dgm:prSet/>
      <dgm:spPr/>
      <dgm:t>
        <a:bodyPr/>
        <a:lstStyle/>
        <a:p>
          <a:endParaRPr lang="en-US"/>
        </a:p>
      </dgm:t>
    </dgm:pt>
    <dgm:pt modelId="{EFDFDC1A-CC67-4E94-9BD4-3040B1987DF3}" type="sibTrans" cxnId="{C85EF440-0884-492C-A491-74C432434230}">
      <dgm:prSet/>
      <dgm:spPr/>
      <dgm:t>
        <a:bodyPr/>
        <a:lstStyle/>
        <a:p>
          <a:endParaRPr lang="en-US"/>
        </a:p>
      </dgm:t>
    </dgm:pt>
    <dgm:pt modelId="{B0C83AF7-E58A-42B7-9A1A-E499A8215017}">
      <dgm:prSet phldrT="[Text]"/>
      <dgm:spPr/>
      <dgm:t>
        <a:bodyPr/>
        <a:lstStyle/>
        <a:p>
          <a:r>
            <a:rPr lang="en-US" dirty="0"/>
            <a:t>First French exam in 1791</a:t>
          </a:r>
        </a:p>
      </dgm:t>
    </dgm:pt>
    <dgm:pt modelId="{EE0062E5-F731-42C2-8908-B24A28D19E2C}" type="parTrans" cxnId="{9C9EC726-F2F8-43CF-826E-92145A23000D}">
      <dgm:prSet/>
      <dgm:spPr/>
      <dgm:t>
        <a:bodyPr/>
        <a:lstStyle/>
        <a:p>
          <a:endParaRPr lang="en-US"/>
        </a:p>
      </dgm:t>
    </dgm:pt>
    <dgm:pt modelId="{2CAFB32E-913F-496C-A12B-AA6DE6736C88}" type="sibTrans" cxnId="{9C9EC726-F2F8-43CF-826E-92145A23000D}">
      <dgm:prSet/>
      <dgm:spPr/>
      <dgm:t>
        <a:bodyPr/>
        <a:lstStyle/>
        <a:p>
          <a:endParaRPr lang="en-US"/>
        </a:p>
      </dgm:t>
    </dgm:pt>
    <dgm:pt modelId="{9761ACF1-4172-476E-8003-5ED0CDD93733}" type="pres">
      <dgm:prSet presAssocID="{A0E7FB5E-F118-422D-9A36-53AD02666009}" presName="linearFlow" presStyleCnt="0">
        <dgm:presLayoutVars>
          <dgm:dir/>
          <dgm:animLvl val="lvl"/>
          <dgm:resizeHandles val="exact"/>
        </dgm:presLayoutVars>
      </dgm:prSet>
      <dgm:spPr/>
    </dgm:pt>
    <dgm:pt modelId="{0029DB12-F408-4D45-A662-B7C4B6398ADB}" type="pres">
      <dgm:prSet presAssocID="{4B61858A-1D24-43CA-9CA1-DB6615892C7B}" presName="composite" presStyleCnt="0"/>
      <dgm:spPr/>
    </dgm:pt>
    <dgm:pt modelId="{76A205FB-63B0-4678-9F9E-B2A5FBADEDF4}" type="pres">
      <dgm:prSet presAssocID="{4B61858A-1D24-43CA-9CA1-DB6615892C7B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CE7BD9BB-BCC1-48A8-8667-02F5F8580ED1}" type="pres">
      <dgm:prSet presAssocID="{4B61858A-1D24-43CA-9CA1-DB6615892C7B}" presName="descendantText" presStyleLbl="alignAcc1" presStyleIdx="0" presStyleCnt="4">
        <dgm:presLayoutVars>
          <dgm:bulletEnabled val="1"/>
        </dgm:presLayoutVars>
      </dgm:prSet>
      <dgm:spPr/>
    </dgm:pt>
    <dgm:pt modelId="{57D06E03-74CA-41E0-B4B3-7B8F8D8428DB}" type="pres">
      <dgm:prSet presAssocID="{B67F2A85-F38A-44A9-9226-F678C0617D52}" presName="sp" presStyleCnt="0"/>
      <dgm:spPr/>
    </dgm:pt>
    <dgm:pt modelId="{8402D122-E790-42AE-9958-EF8711651F9A}" type="pres">
      <dgm:prSet presAssocID="{C65E0DBD-C691-410A-B26D-DA1D1515673B}" presName="composite" presStyleCnt="0"/>
      <dgm:spPr/>
    </dgm:pt>
    <dgm:pt modelId="{D42AAA3A-BCFF-4EE9-9C06-A9AC9C6AD456}" type="pres">
      <dgm:prSet presAssocID="{C65E0DBD-C691-410A-B26D-DA1D1515673B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1E4C2E1B-2B60-479D-9B84-972CA9EAEEC1}" type="pres">
      <dgm:prSet presAssocID="{C65E0DBD-C691-410A-B26D-DA1D1515673B}" presName="descendantText" presStyleLbl="alignAcc1" presStyleIdx="1" presStyleCnt="4">
        <dgm:presLayoutVars>
          <dgm:bulletEnabled val="1"/>
        </dgm:presLayoutVars>
      </dgm:prSet>
      <dgm:spPr/>
    </dgm:pt>
    <dgm:pt modelId="{670BAA01-0906-4018-9B4E-A930B9D62EAD}" type="pres">
      <dgm:prSet presAssocID="{76DC05B9-96F9-489B-BEC7-282E7036BB17}" presName="sp" presStyleCnt="0"/>
      <dgm:spPr/>
    </dgm:pt>
    <dgm:pt modelId="{44F7E321-927E-49DD-A449-6816E9E73ED2}" type="pres">
      <dgm:prSet presAssocID="{514A1660-549F-447E-97DF-BC34E2BCBC72}" presName="composite" presStyleCnt="0"/>
      <dgm:spPr/>
    </dgm:pt>
    <dgm:pt modelId="{20405DAB-C5C8-43B2-93CF-5B3EC61DE274}" type="pres">
      <dgm:prSet presAssocID="{514A1660-549F-447E-97DF-BC34E2BCBC72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616C2638-9BCC-4008-B388-950035B7E514}" type="pres">
      <dgm:prSet presAssocID="{514A1660-549F-447E-97DF-BC34E2BCBC72}" presName="descendantText" presStyleLbl="alignAcc1" presStyleIdx="2" presStyleCnt="4">
        <dgm:presLayoutVars>
          <dgm:bulletEnabled val="1"/>
        </dgm:presLayoutVars>
      </dgm:prSet>
      <dgm:spPr/>
    </dgm:pt>
    <dgm:pt modelId="{28790E31-B2FC-44B6-906A-287C7C733CEC}" type="pres">
      <dgm:prSet presAssocID="{65631493-6258-477E-872E-F136BFA9B59B}" presName="sp" presStyleCnt="0"/>
      <dgm:spPr/>
    </dgm:pt>
    <dgm:pt modelId="{18F2F191-AD2C-4AC6-97A1-AB1EE8C0ECD1}" type="pres">
      <dgm:prSet presAssocID="{6F95011B-4E5D-42CD-89B7-54D0945B656F}" presName="composite" presStyleCnt="0"/>
      <dgm:spPr/>
    </dgm:pt>
    <dgm:pt modelId="{F6A046BB-452D-45E0-A669-F59ED9738FCC}" type="pres">
      <dgm:prSet presAssocID="{6F95011B-4E5D-42CD-89B7-54D0945B656F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97A23AE6-3D9E-45D1-8925-FFD9748B5B15}" type="pres">
      <dgm:prSet presAssocID="{6F95011B-4E5D-42CD-89B7-54D0945B656F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56E31A01-639C-41DA-A9E0-57487A40283D}" type="presOf" srcId="{514A1660-549F-447E-97DF-BC34E2BCBC72}" destId="{20405DAB-C5C8-43B2-93CF-5B3EC61DE274}" srcOrd="0" destOrd="0" presId="urn:microsoft.com/office/officeart/2005/8/layout/chevron2"/>
    <dgm:cxn modelId="{F33BD50E-7226-41C2-88DF-10E85E94F8DC}" type="presOf" srcId="{48C10AC2-F01F-4D20-86D0-CD017BEF094E}" destId="{CE7BD9BB-BCC1-48A8-8667-02F5F8580ED1}" srcOrd="0" destOrd="2" presId="urn:microsoft.com/office/officeart/2005/8/layout/chevron2"/>
    <dgm:cxn modelId="{71F0A112-3507-4A68-B3F3-F858E32FBE48}" srcId="{A0E7FB5E-F118-422D-9A36-53AD02666009}" destId="{6F95011B-4E5D-42CD-89B7-54D0945B656F}" srcOrd="3" destOrd="0" parTransId="{E969993A-BBE8-4C9B-99C9-BB64FE46A746}" sibTransId="{A3409D4D-35BB-4B6F-9764-66F5E5972843}"/>
    <dgm:cxn modelId="{057BA621-7A70-4CC5-8FC4-BFB8F298E1D5}" srcId="{6F95011B-4E5D-42CD-89B7-54D0945B656F}" destId="{1C05C5AB-8CD3-42F8-B4C6-155AFDC2A4BF}" srcOrd="0" destOrd="0" parTransId="{49845631-067E-4C58-9F38-C4CE385B136D}" sibTransId="{96627760-B436-4207-BF96-DD5A45FA034D}"/>
    <dgm:cxn modelId="{2139DE21-9C3B-4F7E-AA2D-1CCC9A283756}" type="presOf" srcId="{6C94D23E-45D9-42FC-8FC8-5B5C8DA5CCB1}" destId="{CE7BD9BB-BCC1-48A8-8667-02F5F8580ED1}" srcOrd="0" destOrd="1" presId="urn:microsoft.com/office/officeart/2005/8/layout/chevron2"/>
    <dgm:cxn modelId="{DD081C25-8A39-4176-AB69-73FCD994B63B}" srcId="{4B61858A-1D24-43CA-9CA1-DB6615892C7B}" destId="{48C10AC2-F01F-4D20-86D0-CD017BEF094E}" srcOrd="2" destOrd="0" parTransId="{32880D98-EF20-4CD5-B32F-5DCB13A57DC4}" sibTransId="{A9F08636-7E76-4A3F-9A47-A88C5178AE95}"/>
    <dgm:cxn modelId="{F570CF25-A386-481F-84B8-5EB95A2E719D}" srcId="{A0E7FB5E-F118-422D-9A36-53AD02666009}" destId="{C65E0DBD-C691-410A-B26D-DA1D1515673B}" srcOrd="1" destOrd="0" parTransId="{6846CEA1-36DF-467A-8A91-85EDADADCC44}" sibTransId="{76DC05B9-96F9-489B-BEC7-282E7036BB17}"/>
    <dgm:cxn modelId="{9C9EC726-F2F8-43CF-826E-92145A23000D}" srcId="{6F95011B-4E5D-42CD-89B7-54D0945B656F}" destId="{B0C83AF7-E58A-42B7-9A1A-E499A8215017}" srcOrd="1" destOrd="0" parTransId="{EE0062E5-F731-42C2-8908-B24A28D19E2C}" sibTransId="{2CAFB32E-913F-496C-A12B-AA6DE6736C88}"/>
    <dgm:cxn modelId="{83CE8F27-1FAD-4F35-BD34-90DC7ACDDA10}" srcId="{4B61858A-1D24-43CA-9CA1-DB6615892C7B}" destId="{15647377-3119-413B-BC16-5D5B00777F80}" srcOrd="0" destOrd="0" parTransId="{17192148-E6CF-452F-A358-5F69041958C2}" sibTransId="{89F74BF2-6CF7-4BC8-8F6E-C93C0F0A1564}"/>
    <dgm:cxn modelId="{D1CDD937-532C-40AB-9FCC-2FF0A23AC675}" type="presOf" srcId="{6F95011B-4E5D-42CD-89B7-54D0945B656F}" destId="{F6A046BB-452D-45E0-A669-F59ED9738FCC}" srcOrd="0" destOrd="0" presId="urn:microsoft.com/office/officeart/2005/8/layout/chevron2"/>
    <dgm:cxn modelId="{C85EF440-0884-492C-A491-74C432434230}" srcId="{6F95011B-4E5D-42CD-89B7-54D0945B656F}" destId="{42403769-E394-4B01-BD6E-4891FE2B0FBD}" srcOrd="2" destOrd="0" parTransId="{DC4EA6F7-452A-4320-80B5-2CAE2E3774DD}" sibTransId="{EFDFDC1A-CC67-4E94-9BD4-3040B1987DF3}"/>
    <dgm:cxn modelId="{0A099367-EA15-42BA-BDD2-EAEFF383CB0F}" type="presOf" srcId="{A0E7FB5E-F118-422D-9A36-53AD02666009}" destId="{9761ACF1-4172-476E-8003-5ED0CDD93733}" srcOrd="0" destOrd="0" presId="urn:microsoft.com/office/officeart/2005/8/layout/chevron2"/>
    <dgm:cxn modelId="{0C9AAD77-7D5D-4BC7-9000-C736ED1A3866}" type="presOf" srcId="{C65E0DBD-C691-410A-B26D-DA1D1515673B}" destId="{D42AAA3A-BCFF-4EE9-9C06-A9AC9C6AD456}" srcOrd="0" destOrd="0" presId="urn:microsoft.com/office/officeart/2005/8/layout/chevron2"/>
    <dgm:cxn modelId="{5EF8C757-7C04-4EAC-8F55-32CEFD82914D}" type="presOf" srcId="{42403769-E394-4B01-BD6E-4891FE2B0FBD}" destId="{97A23AE6-3D9E-45D1-8925-FFD9748B5B15}" srcOrd="0" destOrd="2" presId="urn:microsoft.com/office/officeart/2005/8/layout/chevron2"/>
    <dgm:cxn modelId="{3D0F467A-B9FC-45EC-85D9-3B7A4D4794D1}" type="presOf" srcId="{4B61858A-1D24-43CA-9CA1-DB6615892C7B}" destId="{76A205FB-63B0-4678-9F9E-B2A5FBADEDF4}" srcOrd="0" destOrd="0" presId="urn:microsoft.com/office/officeart/2005/8/layout/chevron2"/>
    <dgm:cxn modelId="{CB22827B-8393-4B92-8094-57A2C1AC9E0D}" srcId="{C65E0DBD-C691-410A-B26D-DA1D1515673B}" destId="{3F0BC51D-7BE7-4293-B58A-403D23EC1D96}" srcOrd="0" destOrd="0" parTransId="{33166B1F-31B5-485E-AFDE-F9A2F259B3AE}" sibTransId="{C40A306C-0E0B-4141-998E-33861D2DC6C8}"/>
    <dgm:cxn modelId="{C9EE6C7D-5547-4F9D-8BB4-967A374BEC4E}" srcId="{A0E7FB5E-F118-422D-9A36-53AD02666009}" destId="{514A1660-549F-447E-97DF-BC34E2BCBC72}" srcOrd="2" destOrd="0" parTransId="{2D410C17-B40D-481E-94AC-70758391EF54}" sibTransId="{65631493-6258-477E-872E-F136BFA9B59B}"/>
    <dgm:cxn modelId="{B28CA683-0A61-482D-8D96-57842AB94C4C}" type="presOf" srcId="{1C05C5AB-8CD3-42F8-B4C6-155AFDC2A4BF}" destId="{97A23AE6-3D9E-45D1-8925-FFD9748B5B15}" srcOrd="0" destOrd="0" presId="urn:microsoft.com/office/officeart/2005/8/layout/chevron2"/>
    <dgm:cxn modelId="{958ADE85-C915-428C-A264-0AE7C06A4A87}" srcId="{A0E7FB5E-F118-422D-9A36-53AD02666009}" destId="{4B61858A-1D24-43CA-9CA1-DB6615892C7B}" srcOrd="0" destOrd="0" parTransId="{40BDF820-AD0F-4BC7-8565-DD5884969C3D}" sibTransId="{B67F2A85-F38A-44A9-9226-F678C0617D52}"/>
    <dgm:cxn modelId="{8990CC92-F88F-42C3-8A80-10AED85A29AC}" type="presOf" srcId="{B0C83AF7-E58A-42B7-9A1A-E499A8215017}" destId="{97A23AE6-3D9E-45D1-8925-FFD9748B5B15}" srcOrd="0" destOrd="1" presId="urn:microsoft.com/office/officeart/2005/8/layout/chevron2"/>
    <dgm:cxn modelId="{C940B598-66E2-4C6B-88C4-A6477EE05E72}" type="presOf" srcId="{3F0BC51D-7BE7-4293-B58A-403D23EC1D96}" destId="{1E4C2E1B-2B60-479D-9B84-972CA9EAEEC1}" srcOrd="0" destOrd="0" presId="urn:microsoft.com/office/officeart/2005/8/layout/chevron2"/>
    <dgm:cxn modelId="{9A3A6CAA-3729-4822-B99C-2EDDD9975A4B}" type="presOf" srcId="{75972E21-32ED-44EB-90FF-04F8F5A6A0F0}" destId="{616C2638-9BCC-4008-B388-950035B7E514}" srcOrd="0" destOrd="0" presId="urn:microsoft.com/office/officeart/2005/8/layout/chevron2"/>
    <dgm:cxn modelId="{9B7D52B1-C47E-40AA-9FDD-201B8D9D6D02}" srcId="{514A1660-549F-447E-97DF-BC34E2BCBC72}" destId="{75972E21-32ED-44EB-90FF-04F8F5A6A0F0}" srcOrd="0" destOrd="0" parTransId="{7135C65D-6D35-4B9A-B50C-475A172B2F2C}" sibTransId="{B9043144-CF64-4120-87B7-9099C805BE08}"/>
    <dgm:cxn modelId="{3711DDE1-EDAE-4EA1-B82D-3D24F82E765E}" srcId="{4B61858A-1D24-43CA-9CA1-DB6615892C7B}" destId="{6C94D23E-45D9-42FC-8FC8-5B5C8DA5CCB1}" srcOrd="1" destOrd="0" parTransId="{FD54286B-4919-40D8-AAD5-88BAD6095893}" sibTransId="{34FA99DD-EE17-4497-AB7B-7D7FEC21B97D}"/>
    <dgm:cxn modelId="{21C854FB-A79D-47A9-ADF6-9ECF61BB7843}" type="presOf" srcId="{15647377-3119-413B-BC16-5D5B00777F80}" destId="{CE7BD9BB-BCC1-48A8-8667-02F5F8580ED1}" srcOrd="0" destOrd="0" presId="urn:microsoft.com/office/officeart/2005/8/layout/chevron2"/>
    <dgm:cxn modelId="{4138A0B2-2F6F-4436-B9BE-8AAF6CDC8D94}" type="presParOf" srcId="{9761ACF1-4172-476E-8003-5ED0CDD93733}" destId="{0029DB12-F408-4D45-A662-B7C4B6398ADB}" srcOrd="0" destOrd="0" presId="urn:microsoft.com/office/officeart/2005/8/layout/chevron2"/>
    <dgm:cxn modelId="{DD19ACAB-C852-42BC-AEC9-6EFE837C3785}" type="presParOf" srcId="{0029DB12-F408-4D45-A662-B7C4B6398ADB}" destId="{76A205FB-63B0-4678-9F9E-B2A5FBADEDF4}" srcOrd="0" destOrd="0" presId="urn:microsoft.com/office/officeart/2005/8/layout/chevron2"/>
    <dgm:cxn modelId="{C566D47E-CE78-4461-A3F2-94A7617237A1}" type="presParOf" srcId="{0029DB12-F408-4D45-A662-B7C4B6398ADB}" destId="{CE7BD9BB-BCC1-48A8-8667-02F5F8580ED1}" srcOrd="1" destOrd="0" presId="urn:microsoft.com/office/officeart/2005/8/layout/chevron2"/>
    <dgm:cxn modelId="{977459D2-7927-4D74-8D61-81D208A629AD}" type="presParOf" srcId="{9761ACF1-4172-476E-8003-5ED0CDD93733}" destId="{57D06E03-74CA-41E0-B4B3-7B8F8D8428DB}" srcOrd="1" destOrd="0" presId="urn:microsoft.com/office/officeart/2005/8/layout/chevron2"/>
    <dgm:cxn modelId="{060B38FE-B2ED-4009-8B96-9068D93F68D9}" type="presParOf" srcId="{9761ACF1-4172-476E-8003-5ED0CDD93733}" destId="{8402D122-E790-42AE-9958-EF8711651F9A}" srcOrd="2" destOrd="0" presId="urn:microsoft.com/office/officeart/2005/8/layout/chevron2"/>
    <dgm:cxn modelId="{721146F8-E8D5-477B-A4F6-98DE42B82F01}" type="presParOf" srcId="{8402D122-E790-42AE-9958-EF8711651F9A}" destId="{D42AAA3A-BCFF-4EE9-9C06-A9AC9C6AD456}" srcOrd="0" destOrd="0" presId="urn:microsoft.com/office/officeart/2005/8/layout/chevron2"/>
    <dgm:cxn modelId="{1A37D413-5BEF-4CE7-8049-E57694CBDEDF}" type="presParOf" srcId="{8402D122-E790-42AE-9958-EF8711651F9A}" destId="{1E4C2E1B-2B60-479D-9B84-972CA9EAEEC1}" srcOrd="1" destOrd="0" presId="urn:microsoft.com/office/officeart/2005/8/layout/chevron2"/>
    <dgm:cxn modelId="{6CD2D40A-6997-49D7-8060-C7A469340954}" type="presParOf" srcId="{9761ACF1-4172-476E-8003-5ED0CDD93733}" destId="{670BAA01-0906-4018-9B4E-A930B9D62EAD}" srcOrd="3" destOrd="0" presId="urn:microsoft.com/office/officeart/2005/8/layout/chevron2"/>
    <dgm:cxn modelId="{3A09F035-E876-41D1-93CE-799BBC8CC43F}" type="presParOf" srcId="{9761ACF1-4172-476E-8003-5ED0CDD93733}" destId="{44F7E321-927E-49DD-A449-6816E9E73ED2}" srcOrd="4" destOrd="0" presId="urn:microsoft.com/office/officeart/2005/8/layout/chevron2"/>
    <dgm:cxn modelId="{25F0FD35-0269-40A2-ABED-21859946B1A9}" type="presParOf" srcId="{44F7E321-927E-49DD-A449-6816E9E73ED2}" destId="{20405DAB-C5C8-43B2-93CF-5B3EC61DE274}" srcOrd="0" destOrd="0" presId="urn:microsoft.com/office/officeart/2005/8/layout/chevron2"/>
    <dgm:cxn modelId="{674E75FC-45F5-48DB-B807-8559D15FB2D2}" type="presParOf" srcId="{44F7E321-927E-49DD-A449-6816E9E73ED2}" destId="{616C2638-9BCC-4008-B388-950035B7E514}" srcOrd="1" destOrd="0" presId="urn:microsoft.com/office/officeart/2005/8/layout/chevron2"/>
    <dgm:cxn modelId="{E49C08A5-B0A8-4177-AFDC-F6F3BB4DCBFC}" type="presParOf" srcId="{9761ACF1-4172-476E-8003-5ED0CDD93733}" destId="{28790E31-B2FC-44B6-906A-287C7C733CEC}" srcOrd="5" destOrd="0" presId="urn:microsoft.com/office/officeart/2005/8/layout/chevron2"/>
    <dgm:cxn modelId="{E5B3D0A0-DA23-4D1A-86F8-38D2BC1EC79C}" type="presParOf" srcId="{9761ACF1-4172-476E-8003-5ED0CDD93733}" destId="{18F2F191-AD2C-4AC6-97A1-AB1EE8C0ECD1}" srcOrd="6" destOrd="0" presId="urn:microsoft.com/office/officeart/2005/8/layout/chevron2"/>
    <dgm:cxn modelId="{EB52F106-4C82-46FD-B5FE-A964152A64B5}" type="presParOf" srcId="{18F2F191-AD2C-4AC6-97A1-AB1EE8C0ECD1}" destId="{F6A046BB-452D-45E0-A669-F59ED9738FCC}" srcOrd="0" destOrd="0" presId="urn:microsoft.com/office/officeart/2005/8/layout/chevron2"/>
    <dgm:cxn modelId="{99D00EAF-CCE9-4D61-8B5D-230C054520F4}" type="presParOf" srcId="{18F2F191-AD2C-4AC6-97A1-AB1EE8C0ECD1}" destId="{97A23AE6-3D9E-45D1-8925-FFD9748B5B1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0E7FB5E-F118-422D-9A36-53AD0266600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61858A-1D24-43CA-9CA1-DB6615892C7B}">
      <dgm:prSet phldrT="[Text]"/>
      <dgm:spPr/>
      <dgm:t>
        <a:bodyPr/>
        <a:lstStyle/>
        <a:p>
          <a:r>
            <a:rPr lang="en-US" dirty="0"/>
            <a:t>1860 - 1883</a:t>
          </a:r>
        </a:p>
      </dgm:t>
    </dgm:pt>
    <dgm:pt modelId="{40BDF820-AD0F-4BC7-8565-DD5884969C3D}" type="parTrans" cxnId="{958ADE85-C915-428C-A264-0AE7C06A4A87}">
      <dgm:prSet/>
      <dgm:spPr/>
      <dgm:t>
        <a:bodyPr/>
        <a:lstStyle/>
        <a:p>
          <a:endParaRPr lang="en-US"/>
        </a:p>
      </dgm:t>
    </dgm:pt>
    <dgm:pt modelId="{B67F2A85-F38A-44A9-9226-F678C0617D52}" type="sibTrans" cxnId="{958ADE85-C915-428C-A264-0AE7C06A4A87}">
      <dgm:prSet/>
      <dgm:spPr/>
      <dgm:t>
        <a:bodyPr/>
        <a:lstStyle/>
        <a:p>
          <a:endParaRPr lang="en-US"/>
        </a:p>
      </dgm:t>
    </dgm:pt>
    <dgm:pt modelId="{48C10AC2-F01F-4D20-86D0-CD017BEF094E}">
      <dgm:prSet phldrT="[Text]"/>
      <dgm:spPr/>
      <dgm:t>
        <a:bodyPr/>
        <a:lstStyle/>
        <a:p>
          <a:r>
            <a:rPr lang="en-US" dirty="0"/>
            <a:t>In the US Congress, Charles Sumner and Thomas </a:t>
          </a:r>
          <a:r>
            <a:rPr lang="en-US" dirty="0" err="1"/>
            <a:t>Jenckes</a:t>
          </a:r>
          <a:r>
            <a:rPr lang="en-US" dirty="0"/>
            <a:t> proposed use of exams </a:t>
          </a:r>
        </a:p>
      </dgm:t>
    </dgm:pt>
    <dgm:pt modelId="{32880D98-EF20-4CD5-B32F-5DCB13A57DC4}" type="parTrans" cxnId="{DD081C25-8A39-4176-AB69-73FCD994B63B}">
      <dgm:prSet/>
      <dgm:spPr/>
      <dgm:t>
        <a:bodyPr/>
        <a:lstStyle/>
        <a:p>
          <a:endParaRPr lang="en-US"/>
        </a:p>
      </dgm:t>
    </dgm:pt>
    <dgm:pt modelId="{A9F08636-7E76-4A3F-9A47-A88C5178AE95}" type="sibTrans" cxnId="{DD081C25-8A39-4176-AB69-73FCD994B63B}">
      <dgm:prSet/>
      <dgm:spPr/>
      <dgm:t>
        <a:bodyPr/>
        <a:lstStyle/>
        <a:p>
          <a:endParaRPr lang="en-US"/>
        </a:p>
      </dgm:t>
    </dgm:pt>
    <dgm:pt modelId="{C65E0DBD-C691-410A-B26D-DA1D1515673B}">
      <dgm:prSet phldrT="[Text]"/>
      <dgm:spPr/>
      <dgm:t>
        <a:bodyPr/>
        <a:lstStyle/>
        <a:p>
          <a:r>
            <a:rPr lang="en-US" dirty="0"/>
            <a:t>1905</a:t>
          </a:r>
        </a:p>
      </dgm:t>
    </dgm:pt>
    <dgm:pt modelId="{6846CEA1-36DF-467A-8A91-85EDADADCC44}" type="parTrans" cxnId="{F570CF25-A386-481F-84B8-5EB95A2E719D}">
      <dgm:prSet/>
      <dgm:spPr/>
      <dgm:t>
        <a:bodyPr/>
        <a:lstStyle/>
        <a:p>
          <a:endParaRPr lang="en-US"/>
        </a:p>
      </dgm:t>
    </dgm:pt>
    <dgm:pt modelId="{76DC05B9-96F9-489B-BEC7-282E7036BB17}" type="sibTrans" cxnId="{F570CF25-A386-481F-84B8-5EB95A2E719D}">
      <dgm:prSet/>
      <dgm:spPr/>
      <dgm:t>
        <a:bodyPr/>
        <a:lstStyle/>
        <a:p>
          <a:endParaRPr lang="en-US"/>
        </a:p>
      </dgm:t>
    </dgm:pt>
    <dgm:pt modelId="{3F0BC51D-7BE7-4293-B58A-403D23EC1D96}">
      <dgm:prSet phldrT="[Text]"/>
      <dgm:spPr/>
      <dgm:t>
        <a:bodyPr/>
        <a:lstStyle/>
        <a:p>
          <a:r>
            <a:rPr lang="en-US" dirty="0"/>
            <a:t>Alfred </a:t>
          </a:r>
          <a:r>
            <a:rPr lang="en-US" dirty="0" err="1"/>
            <a:t>Binet</a:t>
          </a:r>
          <a:r>
            <a:rPr lang="en-US" dirty="0"/>
            <a:t> publishes the first “IQ test”</a:t>
          </a:r>
        </a:p>
      </dgm:t>
    </dgm:pt>
    <dgm:pt modelId="{33166B1F-31B5-485E-AFDE-F9A2F259B3AE}" type="parTrans" cxnId="{CB22827B-8393-4B92-8094-57A2C1AC9E0D}">
      <dgm:prSet/>
      <dgm:spPr/>
      <dgm:t>
        <a:bodyPr/>
        <a:lstStyle/>
        <a:p>
          <a:endParaRPr lang="en-US"/>
        </a:p>
      </dgm:t>
    </dgm:pt>
    <dgm:pt modelId="{C40A306C-0E0B-4141-998E-33861D2DC6C8}" type="sibTrans" cxnId="{CB22827B-8393-4B92-8094-57A2C1AC9E0D}">
      <dgm:prSet/>
      <dgm:spPr/>
      <dgm:t>
        <a:bodyPr/>
        <a:lstStyle/>
        <a:p>
          <a:endParaRPr lang="en-US"/>
        </a:p>
      </dgm:t>
    </dgm:pt>
    <dgm:pt modelId="{514A1660-549F-447E-97DF-BC34E2BCBC72}">
      <dgm:prSet phldrT="[Text]"/>
      <dgm:spPr/>
      <dgm:t>
        <a:bodyPr/>
        <a:lstStyle/>
        <a:p>
          <a:r>
            <a:rPr lang="en-US" dirty="0"/>
            <a:t>1910s</a:t>
          </a:r>
        </a:p>
      </dgm:t>
    </dgm:pt>
    <dgm:pt modelId="{2D410C17-B40D-481E-94AC-70758391EF54}" type="parTrans" cxnId="{C9EE6C7D-5547-4F9D-8BB4-967A374BEC4E}">
      <dgm:prSet/>
      <dgm:spPr/>
      <dgm:t>
        <a:bodyPr/>
        <a:lstStyle/>
        <a:p>
          <a:endParaRPr lang="en-US"/>
        </a:p>
      </dgm:t>
    </dgm:pt>
    <dgm:pt modelId="{65631493-6258-477E-872E-F136BFA9B59B}" type="sibTrans" cxnId="{C9EE6C7D-5547-4F9D-8BB4-967A374BEC4E}">
      <dgm:prSet/>
      <dgm:spPr/>
      <dgm:t>
        <a:bodyPr/>
        <a:lstStyle/>
        <a:p>
          <a:endParaRPr lang="en-US"/>
        </a:p>
      </dgm:t>
    </dgm:pt>
    <dgm:pt modelId="{75972E21-32ED-44EB-90FF-04F8F5A6A0F0}">
      <dgm:prSet phldrT="[Text]"/>
      <dgm:spPr/>
      <dgm:t>
        <a:bodyPr/>
        <a:lstStyle/>
        <a:p>
          <a:r>
            <a:rPr lang="en-US" dirty="0"/>
            <a:t>World War I</a:t>
          </a:r>
        </a:p>
      </dgm:t>
    </dgm:pt>
    <dgm:pt modelId="{7135C65D-6D35-4B9A-B50C-475A172B2F2C}" type="parTrans" cxnId="{9B7D52B1-C47E-40AA-9FDD-201B8D9D6D02}">
      <dgm:prSet/>
      <dgm:spPr/>
      <dgm:t>
        <a:bodyPr/>
        <a:lstStyle/>
        <a:p>
          <a:endParaRPr lang="en-US"/>
        </a:p>
      </dgm:t>
    </dgm:pt>
    <dgm:pt modelId="{B9043144-CF64-4120-87B7-9099C805BE08}" type="sibTrans" cxnId="{9B7D52B1-C47E-40AA-9FDD-201B8D9D6D02}">
      <dgm:prSet/>
      <dgm:spPr/>
      <dgm:t>
        <a:bodyPr/>
        <a:lstStyle/>
        <a:p>
          <a:endParaRPr lang="en-US"/>
        </a:p>
      </dgm:t>
    </dgm:pt>
    <dgm:pt modelId="{6F95011B-4E5D-42CD-89B7-54D0945B656F}">
      <dgm:prSet phldrT="[Text]"/>
      <dgm:spPr/>
      <dgm:t>
        <a:bodyPr/>
        <a:lstStyle/>
        <a:p>
          <a:r>
            <a:rPr lang="en-US" dirty="0"/>
            <a:t>20</a:t>
          </a:r>
          <a:r>
            <a:rPr lang="en-US" baseline="30000" dirty="0"/>
            <a:t>th</a:t>
          </a:r>
          <a:r>
            <a:rPr lang="en-US" dirty="0"/>
            <a:t> century - present</a:t>
          </a:r>
        </a:p>
      </dgm:t>
    </dgm:pt>
    <dgm:pt modelId="{E969993A-BBE8-4C9B-99C9-BB64FE46A746}" type="parTrans" cxnId="{71F0A112-3507-4A68-B3F3-F858E32FBE48}">
      <dgm:prSet/>
      <dgm:spPr/>
      <dgm:t>
        <a:bodyPr/>
        <a:lstStyle/>
        <a:p>
          <a:endParaRPr lang="en-US"/>
        </a:p>
      </dgm:t>
    </dgm:pt>
    <dgm:pt modelId="{A3409D4D-35BB-4B6F-9764-66F5E5972843}" type="sibTrans" cxnId="{71F0A112-3507-4A68-B3F3-F858E32FBE48}">
      <dgm:prSet/>
      <dgm:spPr/>
      <dgm:t>
        <a:bodyPr/>
        <a:lstStyle/>
        <a:p>
          <a:endParaRPr lang="en-US"/>
        </a:p>
      </dgm:t>
    </dgm:pt>
    <dgm:pt modelId="{1C05C5AB-8CD3-42F8-B4C6-155AFDC2A4BF}">
      <dgm:prSet phldrT="[Text]"/>
      <dgm:spPr/>
      <dgm:t>
        <a:bodyPr/>
        <a:lstStyle/>
        <a:p>
          <a:r>
            <a:rPr lang="en-US" dirty="0"/>
            <a:t>Educational, personality, IQ and many other tests developed by psychologists and other professionals  for daily use</a:t>
          </a:r>
        </a:p>
      </dgm:t>
    </dgm:pt>
    <dgm:pt modelId="{49845631-067E-4C58-9F38-C4CE385B136D}" type="parTrans" cxnId="{057BA621-7A70-4CC5-8FC4-BFB8F298E1D5}">
      <dgm:prSet/>
      <dgm:spPr/>
      <dgm:t>
        <a:bodyPr/>
        <a:lstStyle/>
        <a:p>
          <a:endParaRPr lang="en-US"/>
        </a:p>
      </dgm:t>
    </dgm:pt>
    <dgm:pt modelId="{96627760-B436-4207-BF96-DD5A45FA034D}" type="sibTrans" cxnId="{057BA621-7A70-4CC5-8FC4-BFB8F298E1D5}">
      <dgm:prSet/>
      <dgm:spPr/>
      <dgm:t>
        <a:bodyPr/>
        <a:lstStyle/>
        <a:p>
          <a:endParaRPr lang="en-US"/>
        </a:p>
      </dgm:t>
    </dgm:pt>
    <dgm:pt modelId="{4A690639-C832-456B-A565-7BA1A9B06D0C}">
      <dgm:prSet phldrT="[Text]"/>
      <dgm:spPr/>
      <dgm:t>
        <a:bodyPr/>
        <a:lstStyle/>
        <a:p>
          <a:r>
            <a:rPr lang="en-US" dirty="0"/>
            <a:t>Civil Service Act Health and Psychosocial Instruments (HAPI) passed in 1883 after studying British and Chinese systems</a:t>
          </a:r>
        </a:p>
      </dgm:t>
    </dgm:pt>
    <dgm:pt modelId="{4B8516A2-F6CA-4B19-88B5-1F1C82BD8526}" type="parTrans" cxnId="{E0BDC6C9-5F02-441C-AE60-E6263A2F2E05}">
      <dgm:prSet/>
      <dgm:spPr/>
      <dgm:t>
        <a:bodyPr/>
        <a:lstStyle/>
        <a:p>
          <a:endParaRPr lang="en-US"/>
        </a:p>
      </dgm:t>
    </dgm:pt>
    <dgm:pt modelId="{B8BD2839-4D44-4D22-A9D0-9A8E22C85089}" type="sibTrans" cxnId="{E0BDC6C9-5F02-441C-AE60-E6263A2F2E05}">
      <dgm:prSet/>
      <dgm:spPr/>
      <dgm:t>
        <a:bodyPr/>
        <a:lstStyle/>
        <a:p>
          <a:endParaRPr lang="en-US"/>
        </a:p>
      </dgm:t>
    </dgm:pt>
    <dgm:pt modelId="{CCFA27D8-00D2-434E-A67F-6E862CA4043D}">
      <dgm:prSet phldrT="[Text]"/>
      <dgm:spPr/>
      <dgm:t>
        <a:bodyPr/>
        <a:lstStyle/>
        <a:p>
          <a:r>
            <a:rPr lang="en-US" dirty="0"/>
            <a:t>Robert Woodworth commissioned to produce the first personality test for military selection</a:t>
          </a:r>
        </a:p>
      </dgm:t>
    </dgm:pt>
    <dgm:pt modelId="{9AA10146-A2D3-4F07-A69C-B5CBFD377ED7}" type="parTrans" cxnId="{D158197B-9BEB-44AF-96C4-98A149E126E8}">
      <dgm:prSet/>
      <dgm:spPr/>
      <dgm:t>
        <a:bodyPr/>
        <a:lstStyle/>
        <a:p>
          <a:endParaRPr lang="en-US"/>
        </a:p>
      </dgm:t>
    </dgm:pt>
    <dgm:pt modelId="{72C8D48C-BCF6-4996-9A35-2CCBF72C93CF}" type="sibTrans" cxnId="{D158197B-9BEB-44AF-96C4-98A149E126E8}">
      <dgm:prSet/>
      <dgm:spPr/>
      <dgm:t>
        <a:bodyPr/>
        <a:lstStyle/>
        <a:p>
          <a:endParaRPr lang="en-US"/>
        </a:p>
      </dgm:t>
    </dgm:pt>
    <dgm:pt modelId="{08281623-6F5C-4727-A941-FF8EA7880F43}">
      <dgm:prSet phldrT="[Text]"/>
      <dgm:spPr/>
      <dgm:t>
        <a:bodyPr/>
        <a:lstStyle/>
        <a:p>
          <a:r>
            <a:rPr lang="en-US" dirty="0"/>
            <a:t>Personality tests were later adapted for civilians</a:t>
          </a:r>
        </a:p>
      </dgm:t>
    </dgm:pt>
    <dgm:pt modelId="{A1AC9100-51D0-44AC-9DB5-EF899DF3844E}" type="parTrans" cxnId="{D0A4F229-6795-4454-9214-BBB8D4ABFAD6}">
      <dgm:prSet/>
      <dgm:spPr/>
      <dgm:t>
        <a:bodyPr/>
        <a:lstStyle/>
        <a:p>
          <a:endParaRPr lang="en-US"/>
        </a:p>
      </dgm:t>
    </dgm:pt>
    <dgm:pt modelId="{46C5CAC3-E203-4751-A01C-D265C3E84E35}" type="sibTrans" cxnId="{D0A4F229-6795-4454-9214-BBB8D4ABFAD6}">
      <dgm:prSet/>
      <dgm:spPr/>
      <dgm:t>
        <a:bodyPr/>
        <a:lstStyle/>
        <a:p>
          <a:endParaRPr lang="en-US"/>
        </a:p>
      </dgm:t>
    </dgm:pt>
    <dgm:pt modelId="{5457F959-7D78-4A1B-BC05-85579215536A}">
      <dgm:prSet phldrT="[Text]"/>
      <dgm:spPr/>
      <dgm:t>
        <a:bodyPr/>
        <a:lstStyle/>
        <a:p>
          <a:r>
            <a:rPr lang="en-US" dirty="0"/>
            <a:t>1940s</a:t>
          </a:r>
        </a:p>
      </dgm:t>
    </dgm:pt>
    <dgm:pt modelId="{25071C38-14EE-4BD4-A275-FABC8BE02F00}" type="parTrans" cxnId="{B9321945-6E9B-431C-BBB9-4292E6534A09}">
      <dgm:prSet/>
      <dgm:spPr/>
      <dgm:t>
        <a:bodyPr/>
        <a:lstStyle/>
        <a:p>
          <a:endParaRPr lang="en-US"/>
        </a:p>
      </dgm:t>
    </dgm:pt>
    <dgm:pt modelId="{E607982C-F73D-48FF-A25D-67BAB3629E62}" type="sibTrans" cxnId="{B9321945-6E9B-431C-BBB9-4292E6534A09}">
      <dgm:prSet/>
      <dgm:spPr/>
      <dgm:t>
        <a:bodyPr/>
        <a:lstStyle/>
        <a:p>
          <a:endParaRPr lang="en-US"/>
        </a:p>
      </dgm:t>
    </dgm:pt>
    <dgm:pt modelId="{0DFDD7BB-3EF3-4343-8EC4-36021A95127A}">
      <dgm:prSet phldrT="[Text]"/>
      <dgm:spPr/>
      <dgm:t>
        <a:bodyPr/>
        <a:lstStyle/>
        <a:p>
          <a:r>
            <a:rPr lang="en-US" dirty="0"/>
            <a:t>World War II, end of Great Depression</a:t>
          </a:r>
        </a:p>
      </dgm:t>
    </dgm:pt>
    <dgm:pt modelId="{603E5652-410D-4853-ACC3-8C4A88EB0C6E}" type="parTrans" cxnId="{32FBED2A-DE8A-45BB-BF9D-55CE7484D9C5}">
      <dgm:prSet/>
      <dgm:spPr/>
      <dgm:t>
        <a:bodyPr/>
        <a:lstStyle/>
        <a:p>
          <a:endParaRPr lang="en-US"/>
        </a:p>
      </dgm:t>
    </dgm:pt>
    <dgm:pt modelId="{3C8B2CF3-003A-4572-A143-FF89C856E5E9}" type="sibTrans" cxnId="{32FBED2A-DE8A-45BB-BF9D-55CE7484D9C5}">
      <dgm:prSet/>
      <dgm:spPr/>
      <dgm:t>
        <a:bodyPr/>
        <a:lstStyle/>
        <a:p>
          <a:endParaRPr lang="en-US"/>
        </a:p>
      </dgm:t>
    </dgm:pt>
    <dgm:pt modelId="{30E12FDA-42BD-49A9-8A90-147BB9980F96}">
      <dgm:prSet phldrT="[Text]"/>
      <dgm:spPr/>
      <dgm:t>
        <a:bodyPr/>
        <a:lstStyle/>
        <a:p>
          <a:r>
            <a:rPr lang="en-US" dirty="0"/>
            <a:t>Vocational tests to match talents to jobs  </a:t>
          </a:r>
        </a:p>
      </dgm:t>
    </dgm:pt>
    <dgm:pt modelId="{14C326D7-0D25-446C-8A82-44DF94E58F5E}" type="parTrans" cxnId="{714413B6-3031-4BEF-B76C-A187DBB5FFED}">
      <dgm:prSet/>
      <dgm:spPr/>
      <dgm:t>
        <a:bodyPr/>
        <a:lstStyle/>
        <a:p>
          <a:endParaRPr lang="en-US"/>
        </a:p>
      </dgm:t>
    </dgm:pt>
    <dgm:pt modelId="{9098B166-BF67-4E27-B3B8-0701A8B09D00}" type="sibTrans" cxnId="{714413B6-3031-4BEF-B76C-A187DBB5FFED}">
      <dgm:prSet/>
      <dgm:spPr/>
      <dgm:t>
        <a:bodyPr/>
        <a:lstStyle/>
        <a:p>
          <a:endParaRPr lang="en-US"/>
        </a:p>
      </dgm:t>
    </dgm:pt>
    <dgm:pt modelId="{9761ACF1-4172-476E-8003-5ED0CDD93733}" type="pres">
      <dgm:prSet presAssocID="{A0E7FB5E-F118-422D-9A36-53AD02666009}" presName="linearFlow" presStyleCnt="0">
        <dgm:presLayoutVars>
          <dgm:dir/>
          <dgm:animLvl val="lvl"/>
          <dgm:resizeHandles val="exact"/>
        </dgm:presLayoutVars>
      </dgm:prSet>
      <dgm:spPr/>
    </dgm:pt>
    <dgm:pt modelId="{0029DB12-F408-4D45-A662-B7C4B6398ADB}" type="pres">
      <dgm:prSet presAssocID="{4B61858A-1D24-43CA-9CA1-DB6615892C7B}" presName="composite" presStyleCnt="0"/>
      <dgm:spPr/>
    </dgm:pt>
    <dgm:pt modelId="{76A205FB-63B0-4678-9F9E-B2A5FBADEDF4}" type="pres">
      <dgm:prSet presAssocID="{4B61858A-1D24-43CA-9CA1-DB6615892C7B}" presName="parentText" presStyleLbl="alignNode1" presStyleIdx="0" presStyleCnt="5">
        <dgm:presLayoutVars>
          <dgm:chMax val="1"/>
          <dgm:bulletEnabled val="1"/>
        </dgm:presLayoutVars>
      </dgm:prSet>
      <dgm:spPr/>
    </dgm:pt>
    <dgm:pt modelId="{CE7BD9BB-BCC1-48A8-8667-02F5F8580ED1}" type="pres">
      <dgm:prSet presAssocID="{4B61858A-1D24-43CA-9CA1-DB6615892C7B}" presName="descendantText" presStyleLbl="alignAcc1" presStyleIdx="0" presStyleCnt="5">
        <dgm:presLayoutVars>
          <dgm:bulletEnabled val="1"/>
        </dgm:presLayoutVars>
      </dgm:prSet>
      <dgm:spPr/>
    </dgm:pt>
    <dgm:pt modelId="{57D06E03-74CA-41E0-B4B3-7B8F8D8428DB}" type="pres">
      <dgm:prSet presAssocID="{B67F2A85-F38A-44A9-9226-F678C0617D52}" presName="sp" presStyleCnt="0"/>
      <dgm:spPr/>
    </dgm:pt>
    <dgm:pt modelId="{8402D122-E790-42AE-9958-EF8711651F9A}" type="pres">
      <dgm:prSet presAssocID="{C65E0DBD-C691-410A-B26D-DA1D1515673B}" presName="composite" presStyleCnt="0"/>
      <dgm:spPr/>
    </dgm:pt>
    <dgm:pt modelId="{D42AAA3A-BCFF-4EE9-9C06-A9AC9C6AD456}" type="pres">
      <dgm:prSet presAssocID="{C65E0DBD-C691-410A-B26D-DA1D1515673B}" presName="parentText" presStyleLbl="alignNode1" presStyleIdx="1" presStyleCnt="5">
        <dgm:presLayoutVars>
          <dgm:chMax val="1"/>
          <dgm:bulletEnabled val="1"/>
        </dgm:presLayoutVars>
      </dgm:prSet>
      <dgm:spPr/>
    </dgm:pt>
    <dgm:pt modelId="{1E4C2E1B-2B60-479D-9B84-972CA9EAEEC1}" type="pres">
      <dgm:prSet presAssocID="{C65E0DBD-C691-410A-B26D-DA1D1515673B}" presName="descendantText" presStyleLbl="alignAcc1" presStyleIdx="1" presStyleCnt="5">
        <dgm:presLayoutVars>
          <dgm:bulletEnabled val="1"/>
        </dgm:presLayoutVars>
      </dgm:prSet>
      <dgm:spPr/>
    </dgm:pt>
    <dgm:pt modelId="{670BAA01-0906-4018-9B4E-A930B9D62EAD}" type="pres">
      <dgm:prSet presAssocID="{76DC05B9-96F9-489B-BEC7-282E7036BB17}" presName="sp" presStyleCnt="0"/>
      <dgm:spPr/>
    </dgm:pt>
    <dgm:pt modelId="{44F7E321-927E-49DD-A449-6816E9E73ED2}" type="pres">
      <dgm:prSet presAssocID="{514A1660-549F-447E-97DF-BC34E2BCBC72}" presName="composite" presStyleCnt="0"/>
      <dgm:spPr/>
    </dgm:pt>
    <dgm:pt modelId="{20405DAB-C5C8-43B2-93CF-5B3EC61DE274}" type="pres">
      <dgm:prSet presAssocID="{514A1660-549F-447E-97DF-BC34E2BCBC72}" presName="parentText" presStyleLbl="alignNode1" presStyleIdx="2" presStyleCnt="5">
        <dgm:presLayoutVars>
          <dgm:chMax val="1"/>
          <dgm:bulletEnabled val="1"/>
        </dgm:presLayoutVars>
      </dgm:prSet>
      <dgm:spPr/>
    </dgm:pt>
    <dgm:pt modelId="{616C2638-9BCC-4008-B388-950035B7E514}" type="pres">
      <dgm:prSet presAssocID="{514A1660-549F-447E-97DF-BC34E2BCBC72}" presName="descendantText" presStyleLbl="alignAcc1" presStyleIdx="2" presStyleCnt="5">
        <dgm:presLayoutVars>
          <dgm:bulletEnabled val="1"/>
        </dgm:presLayoutVars>
      </dgm:prSet>
      <dgm:spPr/>
    </dgm:pt>
    <dgm:pt modelId="{28790E31-B2FC-44B6-906A-287C7C733CEC}" type="pres">
      <dgm:prSet presAssocID="{65631493-6258-477E-872E-F136BFA9B59B}" presName="sp" presStyleCnt="0"/>
      <dgm:spPr/>
    </dgm:pt>
    <dgm:pt modelId="{6AA4181C-49B9-4F30-BE0D-7D813E90495D}" type="pres">
      <dgm:prSet presAssocID="{5457F959-7D78-4A1B-BC05-85579215536A}" presName="composite" presStyleCnt="0"/>
      <dgm:spPr/>
    </dgm:pt>
    <dgm:pt modelId="{0AFC3F9A-73EB-45D4-BC01-DB30F06C129B}" type="pres">
      <dgm:prSet presAssocID="{5457F959-7D78-4A1B-BC05-85579215536A}" presName="parentText" presStyleLbl="alignNode1" presStyleIdx="3" presStyleCnt="5">
        <dgm:presLayoutVars>
          <dgm:chMax val="1"/>
          <dgm:bulletEnabled val="1"/>
        </dgm:presLayoutVars>
      </dgm:prSet>
      <dgm:spPr/>
    </dgm:pt>
    <dgm:pt modelId="{E1699ECB-FFD0-4CFA-B908-377A4FA431A0}" type="pres">
      <dgm:prSet presAssocID="{5457F959-7D78-4A1B-BC05-85579215536A}" presName="descendantText" presStyleLbl="alignAcc1" presStyleIdx="3" presStyleCnt="5">
        <dgm:presLayoutVars>
          <dgm:bulletEnabled val="1"/>
        </dgm:presLayoutVars>
      </dgm:prSet>
      <dgm:spPr/>
    </dgm:pt>
    <dgm:pt modelId="{BA8766BD-8B35-4A11-9B0C-3EF794B4B2E3}" type="pres">
      <dgm:prSet presAssocID="{E607982C-F73D-48FF-A25D-67BAB3629E62}" presName="sp" presStyleCnt="0"/>
      <dgm:spPr/>
    </dgm:pt>
    <dgm:pt modelId="{18F2F191-AD2C-4AC6-97A1-AB1EE8C0ECD1}" type="pres">
      <dgm:prSet presAssocID="{6F95011B-4E5D-42CD-89B7-54D0945B656F}" presName="composite" presStyleCnt="0"/>
      <dgm:spPr/>
    </dgm:pt>
    <dgm:pt modelId="{F6A046BB-452D-45E0-A669-F59ED9738FCC}" type="pres">
      <dgm:prSet presAssocID="{6F95011B-4E5D-42CD-89B7-54D0945B656F}" presName="parentText" presStyleLbl="alignNode1" presStyleIdx="4" presStyleCnt="5">
        <dgm:presLayoutVars>
          <dgm:chMax val="1"/>
          <dgm:bulletEnabled val="1"/>
        </dgm:presLayoutVars>
      </dgm:prSet>
      <dgm:spPr/>
    </dgm:pt>
    <dgm:pt modelId="{97A23AE6-3D9E-45D1-8925-FFD9748B5B15}" type="pres">
      <dgm:prSet presAssocID="{6F95011B-4E5D-42CD-89B7-54D0945B656F}" presName="descendantText" presStyleLbl="alignAcc1" presStyleIdx="4" presStyleCnt="5">
        <dgm:presLayoutVars>
          <dgm:bulletEnabled val="1"/>
        </dgm:presLayoutVars>
      </dgm:prSet>
      <dgm:spPr/>
    </dgm:pt>
  </dgm:ptLst>
  <dgm:cxnLst>
    <dgm:cxn modelId="{2A241803-102B-4B99-9C81-1E77053FBE7F}" type="presOf" srcId="{08281623-6F5C-4727-A941-FF8EA7880F43}" destId="{616C2638-9BCC-4008-B388-950035B7E514}" srcOrd="0" destOrd="2" presId="urn:microsoft.com/office/officeart/2005/8/layout/chevron2"/>
    <dgm:cxn modelId="{71F0A112-3507-4A68-B3F3-F858E32FBE48}" srcId="{A0E7FB5E-F118-422D-9A36-53AD02666009}" destId="{6F95011B-4E5D-42CD-89B7-54D0945B656F}" srcOrd="4" destOrd="0" parTransId="{E969993A-BBE8-4C9B-99C9-BB64FE46A746}" sibTransId="{A3409D4D-35BB-4B6F-9764-66F5E5972843}"/>
    <dgm:cxn modelId="{38D7F21F-27B1-4146-966E-C137D11D65CF}" type="presOf" srcId="{75972E21-32ED-44EB-90FF-04F8F5A6A0F0}" destId="{616C2638-9BCC-4008-B388-950035B7E514}" srcOrd="0" destOrd="0" presId="urn:microsoft.com/office/officeart/2005/8/layout/chevron2"/>
    <dgm:cxn modelId="{057BA621-7A70-4CC5-8FC4-BFB8F298E1D5}" srcId="{6F95011B-4E5D-42CD-89B7-54D0945B656F}" destId="{1C05C5AB-8CD3-42F8-B4C6-155AFDC2A4BF}" srcOrd="0" destOrd="0" parTransId="{49845631-067E-4C58-9F38-C4CE385B136D}" sibTransId="{96627760-B436-4207-BF96-DD5A45FA034D}"/>
    <dgm:cxn modelId="{6841D021-F93C-46DE-AF17-BC9F668C4D3A}" type="presOf" srcId="{30E12FDA-42BD-49A9-8A90-147BB9980F96}" destId="{E1699ECB-FFD0-4CFA-B908-377A4FA431A0}" srcOrd="0" destOrd="1" presId="urn:microsoft.com/office/officeart/2005/8/layout/chevron2"/>
    <dgm:cxn modelId="{DD081C25-8A39-4176-AB69-73FCD994B63B}" srcId="{4B61858A-1D24-43CA-9CA1-DB6615892C7B}" destId="{48C10AC2-F01F-4D20-86D0-CD017BEF094E}" srcOrd="0" destOrd="0" parTransId="{32880D98-EF20-4CD5-B32F-5DCB13A57DC4}" sibTransId="{A9F08636-7E76-4A3F-9A47-A88C5178AE95}"/>
    <dgm:cxn modelId="{F570CF25-A386-481F-84B8-5EB95A2E719D}" srcId="{A0E7FB5E-F118-422D-9A36-53AD02666009}" destId="{C65E0DBD-C691-410A-B26D-DA1D1515673B}" srcOrd="1" destOrd="0" parTransId="{6846CEA1-36DF-467A-8A91-85EDADADCC44}" sibTransId="{76DC05B9-96F9-489B-BEC7-282E7036BB17}"/>
    <dgm:cxn modelId="{D0A4F229-6795-4454-9214-BBB8D4ABFAD6}" srcId="{514A1660-549F-447E-97DF-BC34E2BCBC72}" destId="{08281623-6F5C-4727-A941-FF8EA7880F43}" srcOrd="2" destOrd="0" parTransId="{A1AC9100-51D0-44AC-9DB5-EF899DF3844E}" sibTransId="{46C5CAC3-E203-4751-A01C-D265C3E84E35}"/>
    <dgm:cxn modelId="{32FBED2A-DE8A-45BB-BF9D-55CE7484D9C5}" srcId="{5457F959-7D78-4A1B-BC05-85579215536A}" destId="{0DFDD7BB-3EF3-4343-8EC4-36021A95127A}" srcOrd="0" destOrd="0" parTransId="{603E5652-410D-4853-ACC3-8C4A88EB0C6E}" sibTransId="{3C8B2CF3-003A-4572-A143-FF89C856E5E9}"/>
    <dgm:cxn modelId="{156C213B-868C-479B-A66B-2AEFD442F524}" type="presOf" srcId="{0DFDD7BB-3EF3-4343-8EC4-36021A95127A}" destId="{E1699ECB-FFD0-4CFA-B908-377A4FA431A0}" srcOrd="0" destOrd="0" presId="urn:microsoft.com/office/officeart/2005/8/layout/chevron2"/>
    <dgm:cxn modelId="{F422493F-3A43-40B5-835E-1C24D748E898}" type="presOf" srcId="{1C05C5AB-8CD3-42F8-B4C6-155AFDC2A4BF}" destId="{97A23AE6-3D9E-45D1-8925-FFD9748B5B15}" srcOrd="0" destOrd="0" presId="urn:microsoft.com/office/officeart/2005/8/layout/chevron2"/>
    <dgm:cxn modelId="{A38FD640-C3C4-457A-9E55-8B563E30E277}" type="presOf" srcId="{48C10AC2-F01F-4D20-86D0-CD017BEF094E}" destId="{CE7BD9BB-BCC1-48A8-8667-02F5F8580ED1}" srcOrd="0" destOrd="0" presId="urn:microsoft.com/office/officeart/2005/8/layout/chevron2"/>
    <dgm:cxn modelId="{B9321945-6E9B-431C-BBB9-4292E6534A09}" srcId="{A0E7FB5E-F118-422D-9A36-53AD02666009}" destId="{5457F959-7D78-4A1B-BC05-85579215536A}" srcOrd="3" destOrd="0" parTransId="{25071C38-14EE-4BD4-A275-FABC8BE02F00}" sibTransId="{E607982C-F73D-48FF-A25D-67BAB3629E62}"/>
    <dgm:cxn modelId="{9E1B6745-3E21-4E00-9FB6-B79FC74CDB2A}" type="presOf" srcId="{A0E7FB5E-F118-422D-9A36-53AD02666009}" destId="{9761ACF1-4172-476E-8003-5ED0CDD93733}" srcOrd="0" destOrd="0" presId="urn:microsoft.com/office/officeart/2005/8/layout/chevron2"/>
    <dgm:cxn modelId="{D158197B-9BEB-44AF-96C4-98A149E126E8}" srcId="{514A1660-549F-447E-97DF-BC34E2BCBC72}" destId="{CCFA27D8-00D2-434E-A67F-6E862CA4043D}" srcOrd="1" destOrd="0" parTransId="{9AA10146-A2D3-4F07-A69C-B5CBFD377ED7}" sibTransId="{72C8D48C-BCF6-4996-9A35-2CCBF72C93CF}"/>
    <dgm:cxn modelId="{CB22827B-8393-4B92-8094-57A2C1AC9E0D}" srcId="{C65E0DBD-C691-410A-B26D-DA1D1515673B}" destId="{3F0BC51D-7BE7-4293-B58A-403D23EC1D96}" srcOrd="0" destOrd="0" parTransId="{33166B1F-31B5-485E-AFDE-F9A2F259B3AE}" sibTransId="{C40A306C-0E0B-4141-998E-33861D2DC6C8}"/>
    <dgm:cxn modelId="{48A9A17B-16D7-4393-BF77-5550E635F76D}" type="presOf" srcId="{4B61858A-1D24-43CA-9CA1-DB6615892C7B}" destId="{76A205FB-63B0-4678-9F9E-B2A5FBADEDF4}" srcOrd="0" destOrd="0" presId="urn:microsoft.com/office/officeart/2005/8/layout/chevron2"/>
    <dgm:cxn modelId="{C9EE6C7D-5547-4F9D-8BB4-967A374BEC4E}" srcId="{A0E7FB5E-F118-422D-9A36-53AD02666009}" destId="{514A1660-549F-447E-97DF-BC34E2BCBC72}" srcOrd="2" destOrd="0" parTransId="{2D410C17-B40D-481E-94AC-70758391EF54}" sibTransId="{65631493-6258-477E-872E-F136BFA9B59B}"/>
    <dgm:cxn modelId="{958ADE85-C915-428C-A264-0AE7C06A4A87}" srcId="{A0E7FB5E-F118-422D-9A36-53AD02666009}" destId="{4B61858A-1D24-43CA-9CA1-DB6615892C7B}" srcOrd="0" destOrd="0" parTransId="{40BDF820-AD0F-4BC7-8565-DD5884969C3D}" sibTransId="{B67F2A85-F38A-44A9-9226-F678C0617D52}"/>
    <dgm:cxn modelId="{BED6E698-BEBF-4224-A655-D3ED374A2FBB}" type="presOf" srcId="{4A690639-C832-456B-A565-7BA1A9B06D0C}" destId="{CE7BD9BB-BCC1-48A8-8667-02F5F8580ED1}" srcOrd="0" destOrd="1" presId="urn:microsoft.com/office/officeart/2005/8/layout/chevron2"/>
    <dgm:cxn modelId="{972166A0-EA21-478C-9AAE-E7D56CCB2221}" type="presOf" srcId="{C65E0DBD-C691-410A-B26D-DA1D1515673B}" destId="{D42AAA3A-BCFF-4EE9-9C06-A9AC9C6AD456}" srcOrd="0" destOrd="0" presId="urn:microsoft.com/office/officeart/2005/8/layout/chevron2"/>
    <dgm:cxn modelId="{D28C5CA3-A5D3-4986-8FB1-789DDB3410BF}" type="presOf" srcId="{3F0BC51D-7BE7-4293-B58A-403D23EC1D96}" destId="{1E4C2E1B-2B60-479D-9B84-972CA9EAEEC1}" srcOrd="0" destOrd="0" presId="urn:microsoft.com/office/officeart/2005/8/layout/chevron2"/>
    <dgm:cxn modelId="{9B7D52B1-C47E-40AA-9FDD-201B8D9D6D02}" srcId="{514A1660-549F-447E-97DF-BC34E2BCBC72}" destId="{75972E21-32ED-44EB-90FF-04F8F5A6A0F0}" srcOrd="0" destOrd="0" parTransId="{7135C65D-6D35-4B9A-B50C-475A172B2F2C}" sibTransId="{B9043144-CF64-4120-87B7-9099C805BE08}"/>
    <dgm:cxn modelId="{714413B6-3031-4BEF-B76C-A187DBB5FFED}" srcId="{5457F959-7D78-4A1B-BC05-85579215536A}" destId="{30E12FDA-42BD-49A9-8A90-147BB9980F96}" srcOrd="1" destOrd="0" parTransId="{14C326D7-0D25-446C-8A82-44DF94E58F5E}" sibTransId="{9098B166-BF67-4E27-B3B8-0701A8B09D00}"/>
    <dgm:cxn modelId="{E0BDC6C9-5F02-441C-AE60-E6263A2F2E05}" srcId="{4B61858A-1D24-43CA-9CA1-DB6615892C7B}" destId="{4A690639-C832-456B-A565-7BA1A9B06D0C}" srcOrd="1" destOrd="0" parTransId="{4B8516A2-F6CA-4B19-88B5-1F1C82BD8526}" sibTransId="{B8BD2839-4D44-4D22-A9D0-9A8E22C85089}"/>
    <dgm:cxn modelId="{7F9126CD-EF26-4802-BE30-58DE114051BC}" type="presOf" srcId="{CCFA27D8-00D2-434E-A67F-6E862CA4043D}" destId="{616C2638-9BCC-4008-B388-950035B7E514}" srcOrd="0" destOrd="1" presId="urn:microsoft.com/office/officeart/2005/8/layout/chevron2"/>
    <dgm:cxn modelId="{17BC8BE4-D57E-4D1F-9904-A038BDFF8D78}" type="presOf" srcId="{5457F959-7D78-4A1B-BC05-85579215536A}" destId="{0AFC3F9A-73EB-45D4-BC01-DB30F06C129B}" srcOrd="0" destOrd="0" presId="urn:microsoft.com/office/officeart/2005/8/layout/chevron2"/>
    <dgm:cxn modelId="{A94216EF-E878-440C-BA31-EA6A64C8841E}" type="presOf" srcId="{6F95011B-4E5D-42CD-89B7-54D0945B656F}" destId="{F6A046BB-452D-45E0-A669-F59ED9738FCC}" srcOrd="0" destOrd="0" presId="urn:microsoft.com/office/officeart/2005/8/layout/chevron2"/>
    <dgm:cxn modelId="{F39807F5-E021-42EA-A12E-CEFF9E19794B}" type="presOf" srcId="{514A1660-549F-447E-97DF-BC34E2BCBC72}" destId="{20405DAB-C5C8-43B2-93CF-5B3EC61DE274}" srcOrd="0" destOrd="0" presId="urn:microsoft.com/office/officeart/2005/8/layout/chevron2"/>
    <dgm:cxn modelId="{9B78CF6D-6834-4D72-B3EC-9239AFF5006E}" type="presParOf" srcId="{9761ACF1-4172-476E-8003-5ED0CDD93733}" destId="{0029DB12-F408-4D45-A662-B7C4B6398ADB}" srcOrd="0" destOrd="0" presId="urn:microsoft.com/office/officeart/2005/8/layout/chevron2"/>
    <dgm:cxn modelId="{5E2022D2-36CB-4909-BC06-69288AD4B266}" type="presParOf" srcId="{0029DB12-F408-4D45-A662-B7C4B6398ADB}" destId="{76A205FB-63B0-4678-9F9E-B2A5FBADEDF4}" srcOrd="0" destOrd="0" presId="urn:microsoft.com/office/officeart/2005/8/layout/chevron2"/>
    <dgm:cxn modelId="{09CB04F6-EFFF-4819-A40B-1D93DBE9ABFD}" type="presParOf" srcId="{0029DB12-F408-4D45-A662-B7C4B6398ADB}" destId="{CE7BD9BB-BCC1-48A8-8667-02F5F8580ED1}" srcOrd="1" destOrd="0" presId="urn:microsoft.com/office/officeart/2005/8/layout/chevron2"/>
    <dgm:cxn modelId="{3720C85E-335B-4FFF-AA6A-CB5B7077122E}" type="presParOf" srcId="{9761ACF1-4172-476E-8003-5ED0CDD93733}" destId="{57D06E03-74CA-41E0-B4B3-7B8F8D8428DB}" srcOrd="1" destOrd="0" presId="urn:microsoft.com/office/officeart/2005/8/layout/chevron2"/>
    <dgm:cxn modelId="{1F8EA424-B041-42DA-B387-D0DFA41223D4}" type="presParOf" srcId="{9761ACF1-4172-476E-8003-5ED0CDD93733}" destId="{8402D122-E790-42AE-9958-EF8711651F9A}" srcOrd="2" destOrd="0" presId="urn:microsoft.com/office/officeart/2005/8/layout/chevron2"/>
    <dgm:cxn modelId="{56398452-CEA7-4168-8A37-385B564AC876}" type="presParOf" srcId="{8402D122-E790-42AE-9958-EF8711651F9A}" destId="{D42AAA3A-BCFF-4EE9-9C06-A9AC9C6AD456}" srcOrd="0" destOrd="0" presId="urn:microsoft.com/office/officeart/2005/8/layout/chevron2"/>
    <dgm:cxn modelId="{8BA5537D-81E6-485D-AD9F-F63C897B47C2}" type="presParOf" srcId="{8402D122-E790-42AE-9958-EF8711651F9A}" destId="{1E4C2E1B-2B60-479D-9B84-972CA9EAEEC1}" srcOrd="1" destOrd="0" presId="urn:microsoft.com/office/officeart/2005/8/layout/chevron2"/>
    <dgm:cxn modelId="{E92CAB8A-560A-42D3-9491-EC76D0C4D832}" type="presParOf" srcId="{9761ACF1-4172-476E-8003-5ED0CDD93733}" destId="{670BAA01-0906-4018-9B4E-A930B9D62EAD}" srcOrd="3" destOrd="0" presId="urn:microsoft.com/office/officeart/2005/8/layout/chevron2"/>
    <dgm:cxn modelId="{433656CD-B093-43CC-AD36-2CEFD7C50914}" type="presParOf" srcId="{9761ACF1-4172-476E-8003-5ED0CDD93733}" destId="{44F7E321-927E-49DD-A449-6816E9E73ED2}" srcOrd="4" destOrd="0" presId="urn:microsoft.com/office/officeart/2005/8/layout/chevron2"/>
    <dgm:cxn modelId="{24F4E5DC-78C8-4196-9990-C0DAFE569E15}" type="presParOf" srcId="{44F7E321-927E-49DD-A449-6816E9E73ED2}" destId="{20405DAB-C5C8-43B2-93CF-5B3EC61DE274}" srcOrd="0" destOrd="0" presId="urn:microsoft.com/office/officeart/2005/8/layout/chevron2"/>
    <dgm:cxn modelId="{1FFEB600-156B-47A8-8A38-54C04F47BCB7}" type="presParOf" srcId="{44F7E321-927E-49DD-A449-6816E9E73ED2}" destId="{616C2638-9BCC-4008-B388-950035B7E514}" srcOrd="1" destOrd="0" presId="urn:microsoft.com/office/officeart/2005/8/layout/chevron2"/>
    <dgm:cxn modelId="{9AFD537E-4848-486B-9E37-B255FA585E06}" type="presParOf" srcId="{9761ACF1-4172-476E-8003-5ED0CDD93733}" destId="{28790E31-B2FC-44B6-906A-287C7C733CEC}" srcOrd="5" destOrd="0" presId="urn:microsoft.com/office/officeart/2005/8/layout/chevron2"/>
    <dgm:cxn modelId="{901712EC-980D-47E4-BE4E-83B056D930C0}" type="presParOf" srcId="{9761ACF1-4172-476E-8003-5ED0CDD93733}" destId="{6AA4181C-49B9-4F30-BE0D-7D813E90495D}" srcOrd="6" destOrd="0" presId="urn:microsoft.com/office/officeart/2005/8/layout/chevron2"/>
    <dgm:cxn modelId="{DF4E5410-48BF-4623-9063-851A56969049}" type="presParOf" srcId="{6AA4181C-49B9-4F30-BE0D-7D813E90495D}" destId="{0AFC3F9A-73EB-45D4-BC01-DB30F06C129B}" srcOrd="0" destOrd="0" presId="urn:microsoft.com/office/officeart/2005/8/layout/chevron2"/>
    <dgm:cxn modelId="{38C13BBB-738B-4944-9FEF-1163FD0C503F}" type="presParOf" srcId="{6AA4181C-49B9-4F30-BE0D-7D813E90495D}" destId="{E1699ECB-FFD0-4CFA-B908-377A4FA431A0}" srcOrd="1" destOrd="0" presId="urn:microsoft.com/office/officeart/2005/8/layout/chevron2"/>
    <dgm:cxn modelId="{B9004EB0-9942-493C-BE90-E31ED03784B9}" type="presParOf" srcId="{9761ACF1-4172-476E-8003-5ED0CDD93733}" destId="{BA8766BD-8B35-4A11-9B0C-3EF794B4B2E3}" srcOrd="7" destOrd="0" presId="urn:microsoft.com/office/officeart/2005/8/layout/chevron2"/>
    <dgm:cxn modelId="{1E0B542B-264F-49D5-A2F2-DCA74113D6F2}" type="presParOf" srcId="{9761ACF1-4172-476E-8003-5ED0CDD93733}" destId="{18F2F191-AD2C-4AC6-97A1-AB1EE8C0ECD1}" srcOrd="8" destOrd="0" presId="urn:microsoft.com/office/officeart/2005/8/layout/chevron2"/>
    <dgm:cxn modelId="{89B4FE38-7D6B-48CD-BF82-D6BFD30D5208}" type="presParOf" srcId="{18F2F191-AD2C-4AC6-97A1-AB1EE8C0ECD1}" destId="{F6A046BB-452D-45E0-A669-F59ED9738FCC}" srcOrd="0" destOrd="0" presId="urn:microsoft.com/office/officeart/2005/8/layout/chevron2"/>
    <dgm:cxn modelId="{22B52DCD-2E8E-4AF4-8AE1-938A2BDBC70F}" type="presParOf" srcId="{18F2F191-AD2C-4AC6-97A1-AB1EE8C0ECD1}" destId="{97A23AE6-3D9E-45D1-8925-FFD9748B5B1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A486A65-C960-4D69-BE8B-6D0BBF943092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549C308-E2D2-45E7-B7D4-293E393FDF53}">
      <dgm:prSet phldrT="[Text]"/>
      <dgm:spPr/>
      <dgm:t>
        <a:bodyPr/>
        <a:lstStyle/>
        <a:p>
          <a:r>
            <a:rPr lang="en-US" dirty="0"/>
            <a:t>Variation among Tests</a:t>
          </a:r>
        </a:p>
      </dgm:t>
    </dgm:pt>
    <dgm:pt modelId="{4C85A73A-8A7D-486B-9D24-28138DC01EE1}" type="parTrans" cxnId="{A7E7BEDB-9606-438B-BA9F-F435F9EA7245}">
      <dgm:prSet/>
      <dgm:spPr/>
      <dgm:t>
        <a:bodyPr/>
        <a:lstStyle/>
        <a:p>
          <a:endParaRPr lang="en-US"/>
        </a:p>
      </dgm:t>
    </dgm:pt>
    <dgm:pt modelId="{E6CE493D-4AF1-41C3-B5CB-2AD6A3135312}" type="sibTrans" cxnId="{A7E7BEDB-9606-438B-BA9F-F435F9EA7245}">
      <dgm:prSet/>
      <dgm:spPr/>
      <dgm:t>
        <a:bodyPr/>
        <a:lstStyle/>
        <a:p>
          <a:endParaRPr lang="en-US"/>
        </a:p>
      </dgm:t>
    </dgm:pt>
    <dgm:pt modelId="{DF74F236-3E67-41BD-AA86-9068D7BF8F21}">
      <dgm:prSet phldrT="[Text]"/>
      <dgm:spPr/>
      <dgm:t>
        <a:bodyPr/>
        <a:lstStyle/>
        <a:p>
          <a:pPr algn="l"/>
          <a:r>
            <a:rPr lang="en-US" b="1" u="sng" dirty="0"/>
            <a:t>Format</a:t>
          </a:r>
        </a:p>
        <a:p>
          <a:pPr algn="l"/>
          <a:r>
            <a:rPr lang="en-US" dirty="0"/>
            <a:t>- Computer</a:t>
          </a:r>
        </a:p>
        <a:p>
          <a:pPr algn="l"/>
          <a:r>
            <a:rPr lang="en-US" dirty="0"/>
            <a:t>- Paper-and-pencil</a:t>
          </a:r>
        </a:p>
        <a:p>
          <a:pPr algn="l"/>
          <a:r>
            <a:rPr lang="en-US" dirty="0"/>
            <a:t>- Open-ended </a:t>
          </a:r>
        </a:p>
        <a:p>
          <a:pPr algn="l"/>
          <a:r>
            <a:rPr lang="en-US" dirty="0"/>
            <a:t>- Multiple-choice</a:t>
          </a:r>
        </a:p>
      </dgm:t>
    </dgm:pt>
    <dgm:pt modelId="{195A7130-F828-4123-815E-E6D3050F5D4B}" type="parTrans" cxnId="{9DB53D48-8DB1-4611-AE6C-082B8AD0D469}">
      <dgm:prSet/>
      <dgm:spPr/>
      <dgm:t>
        <a:bodyPr/>
        <a:lstStyle/>
        <a:p>
          <a:endParaRPr lang="en-US"/>
        </a:p>
      </dgm:t>
    </dgm:pt>
    <dgm:pt modelId="{D7254CE6-4A6D-4F33-87D3-D8A4D07DA7D4}" type="sibTrans" cxnId="{9DB53D48-8DB1-4611-AE6C-082B8AD0D469}">
      <dgm:prSet/>
      <dgm:spPr/>
      <dgm:t>
        <a:bodyPr/>
        <a:lstStyle/>
        <a:p>
          <a:endParaRPr lang="en-US"/>
        </a:p>
      </dgm:t>
    </dgm:pt>
    <dgm:pt modelId="{5B356125-939F-4E16-ACE2-C5C38D6FABAE}">
      <dgm:prSet phldrT="[Text]"/>
      <dgm:spPr/>
      <dgm:t>
        <a:bodyPr/>
        <a:lstStyle/>
        <a:p>
          <a:r>
            <a:rPr lang="en-US" b="1" u="sng" dirty="0"/>
            <a:t>Psychometric Properties</a:t>
          </a:r>
        </a:p>
        <a:p>
          <a:r>
            <a:rPr lang="en-US" dirty="0"/>
            <a:t>- Reliability (How consistent?)</a:t>
          </a:r>
        </a:p>
        <a:p>
          <a:r>
            <a:rPr lang="en-US" dirty="0"/>
            <a:t>- Validity (How appropriate?)</a:t>
          </a:r>
        </a:p>
      </dgm:t>
    </dgm:pt>
    <dgm:pt modelId="{6D0F10CA-BF3E-43C1-B9C0-A9A130700A12}" type="parTrans" cxnId="{783947E1-8809-4303-8D55-51D5B55AB7F8}">
      <dgm:prSet/>
      <dgm:spPr/>
      <dgm:t>
        <a:bodyPr/>
        <a:lstStyle/>
        <a:p>
          <a:endParaRPr lang="en-US"/>
        </a:p>
      </dgm:t>
    </dgm:pt>
    <dgm:pt modelId="{53F03085-3D68-4662-911B-EF27646EB1D2}" type="sibTrans" cxnId="{783947E1-8809-4303-8D55-51D5B55AB7F8}">
      <dgm:prSet/>
      <dgm:spPr/>
      <dgm:t>
        <a:bodyPr/>
        <a:lstStyle/>
        <a:p>
          <a:endParaRPr lang="en-US"/>
        </a:p>
      </dgm:t>
    </dgm:pt>
    <dgm:pt modelId="{20E0FCF7-6BF0-4B09-9424-126257B6A6F0}">
      <dgm:prSet phldrT="[Text]" phldr="1"/>
      <dgm:spPr/>
      <dgm:t>
        <a:bodyPr/>
        <a:lstStyle/>
        <a:p>
          <a:endParaRPr lang="en-US" dirty="0"/>
        </a:p>
      </dgm:t>
    </dgm:pt>
    <dgm:pt modelId="{4A8EBE4D-2AFE-457A-90B2-6F9728EC3A96}" type="parTrans" cxnId="{C081CF5A-433A-4EAF-BC50-1CD310B2EA97}">
      <dgm:prSet/>
      <dgm:spPr/>
      <dgm:t>
        <a:bodyPr/>
        <a:lstStyle/>
        <a:p>
          <a:endParaRPr lang="en-US"/>
        </a:p>
      </dgm:t>
    </dgm:pt>
    <dgm:pt modelId="{2507115B-1DC1-4B57-832C-2A4746F1864A}" type="sibTrans" cxnId="{C081CF5A-433A-4EAF-BC50-1CD310B2EA97}">
      <dgm:prSet/>
      <dgm:spPr/>
      <dgm:t>
        <a:bodyPr/>
        <a:lstStyle/>
        <a:p>
          <a:endParaRPr lang="en-US"/>
        </a:p>
      </dgm:t>
    </dgm:pt>
    <dgm:pt modelId="{4A479A18-38C3-4D7E-97E2-64368F803187}">
      <dgm:prSet phldrT="[Text]"/>
      <dgm:spPr/>
      <dgm:t>
        <a:bodyPr/>
        <a:lstStyle/>
        <a:p>
          <a:r>
            <a:rPr lang="en-US" b="1" u="sng" dirty="0"/>
            <a:t>Measured construct</a:t>
          </a:r>
        </a:p>
        <a:p>
          <a:r>
            <a:rPr lang="en-US" dirty="0"/>
            <a:t>- Ability (e.g. IQ)</a:t>
          </a:r>
        </a:p>
        <a:p>
          <a:r>
            <a:rPr lang="en-US" dirty="0"/>
            <a:t>- Personality</a:t>
          </a:r>
        </a:p>
        <a:p>
          <a:r>
            <a:rPr lang="en-US" dirty="0"/>
            <a:t>- Values &amp; Interests</a:t>
          </a:r>
        </a:p>
      </dgm:t>
    </dgm:pt>
    <dgm:pt modelId="{16AEEE3A-DF98-4BFB-87C7-858C7B6DAA86}" type="parTrans" cxnId="{D2F95EFA-9E18-4582-B352-7CE8B2465949}">
      <dgm:prSet/>
      <dgm:spPr/>
      <dgm:t>
        <a:bodyPr/>
        <a:lstStyle/>
        <a:p>
          <a:endParaRPr lang="en-US"/>
        </a:p>
      </dgm:t>
    </dgm:pt>
    <dgm:pt modelId="{A75FFE44-7399-4EDA-82F7-4DEAB1FBD5C5}" type="sibTrans" cxnId="{D2F95EFA-9E18-4582-B352-7CE8B2465949}">
      <dgm:prSet/>
      <dgm:spPr/>
      <dgm:t>
        <a:bodyPr/>
        <a:lstStyle/>
        <a:p>
          <a:endParaRPr lang="en-US"/>
        </a:p>
      </dgm:t>
    </dgm:pt>
    <dgm:pt modelId="{DE26763F-6A24-44E0-9AF2-4A611859E8FD}">
      <dgm:prSet phldrT="[Text]"/>
      <dgm:spPr/>
      <dgm:t>
        <a:bodyPr/>
        <a:lstStyle/>
        <a:p>
          <a:r>
            <a:rPr lang="en-US" b="1" u="sng" dirty="0"/>
            <a:t>Setting</a:t>
          </a:r>
        </a:p>
        <a:p>
          <a:r>
            <a:rPr lang="en-US" dirty="0"/>
            <a:t>- Industrial</a:t>
          </a:r>
        </a:p>
        <a:p>
          <a:r>
            <a:rPr lang="en-US" dirty="0"/>
            <a:t>- Educational</a:t>
          </a:r>
        </a:p>
        <a:p>
          <a:r>
            <a:rPr lang="en-US" dirty="0"/>
            <a:t>- Clinical</a:t>
          </a:r>
        </a:p>
        <a:p>
          <a:r>
            <a:rPr lang="en-US" dirty="0"/>
            <a:t>- Counselling </a:t>
          </a:r>
        </a:p>
      </dgm:t>
    </dgm:pt>
    <dgm:pt modelId="{4B0CC6CE-A3FC-4748-BEC5-E3902B3A6133}" type="parTrans" cxnId="{602A3374-D0F7-4903-9914-BFC355F7F265}">
      <dgm:prSet/>
      <dgm:spPr/>
      <dgm:t>
        <a:bodyPr/>
        <a:lstStyle/>
        <a:p>
          <a:endParaRPr lang="en-US"/>
        </a:p>
      </dgm:t>
    </dgm:pt>
    <dgm:pt modelId="{DA65F9C2-E8A6-4BD2-8156-C9FCEC8C3DF4}" type="sibTrans" cxnId="{602A3374-D0F7-4903-9914-BFC355F7F265}">
      <dgm:prSet/>
      <dgm:spPr/>
      <dgm:t>
        <a:bodyPr/>
        <a:lstStyle/>
        <a:p>
          <a:endParaRPr lang="en-US"/>
        </a:p>
      </dgm:t>
    </dgm:pt>
    <dgm:pt modelId="{07E7A474-CADA-48EB-8899-4AD86DA79AFB}" type="pres">
      <dgm:prSet presAssocID="{0A486A65-C960-4D69-BE8B-6D0BBF943092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8A5E3384-9C3E-47D0-83B2-093639E1D1C6}" type="pres">
      <dgm:prSet presAssocID="{1549C308-E2D2-45E7-B7D4-293E393FDF53}" presName="singleCycle" presStyleCnt="0"/>
      <dgm:spPr/>
    </dgm:pt>
    <dgm:pt modelId="{41797BE3-0C02-454D-9A74-5F14C5D18ACA}" type="pres">
      <dgm:prSet presAssocID="{1549C308-E2D2-45E7-B7D4-293E393FDF53}" presName="singleCenter" presStyleLbl="node1" presStyleIdx="0" presStyleCnt="5" custLinFactNeighborX="-4261" custLinFactNeighborY="11571">
        <dgm:presLayoutVars>
          <dgm:chMax val="7"/>
          <dgm:chPref val="7"/>
        </dgm:presLayoutVars>
      </dgm:prSet>
      <dgm:spPr/>
    </dgm:pt>
    <dgm:pt modelId="{F59023CA-F8A9-4CFD-BE08-A0993791E2AF}" type="pres">
      <dgm:prSet presAssocID="{195A7130-F828-4123-815E-E6D3050F5D4B}" presName="Name56" presStyleLbl="parChTrans1D2" presStyleIdx="0" presStyleCnt="4"/>
      <dgm:spPr/>
    </dgm:pt>
    <dgm:pt modelId="{7A2B9A93-DCAA-489F-9D28-B8165AD15645}" type="pres">
      <dgm:prSet presAssocID="{DF74F236-3E67-41BD-AA86-9068D7BF8F21}" presName="text0" presStyleLbl="node1" presStyleIdx="1" presStyleCnt="5" custScaleX="283884" custScaleY="250560" custRadScaleRad="148169" custRadScaleInc="-143796">
        <dgm:presLayoutVars>
          <dgm:bulletEnabled val="1"/>
        </dgm:presLayoutVars>
      </dgm:prSet>
      <dgm:spPr/>
    </dgm:pt>
    <dgm:pt modelId="{B2EAC1EF-BF08-481A-BC2C-31E01B9C4DF5}" type="pres">
      <dgm:prSet presAssocID="{6D0F10CA-BF3E-43C1-B9C0-A9A130700A12}" presName="Name56" presStyleLbl="parChTrans1D2" presStyleIdx="1" presStyleCnt="4"/>
      <dgm:spPr/>
    </dgm:pt>
    <dgm:pt modelId="{9753C6EE-C339-4391-AB6C-3C36E7F40A79}" type="pres">
      <dgm:prSet presAssocID="{5B356125-939F-4E16-ACE2-C5C38D6FABAE}" presName="text0" presStyleLbl="node1" presStyleIdx="2" presStyleCnt="5" custScaleX="306847" custScaleY="248277" custRadScaleRad="160935" custRadScaleInc="63728">
        <dgm:presLayoutVars>
          <dgm:bulletEnabled val="1"/>
        </dgm:presLayoutVars>
      </dgm:prSet>
      <dgm:spPr/>
    </dgm:pt>
    <dgm:pt modelId="{5B7E3CE5-4216-4414-8D4B-B7772E9A6DF8}" type="pres">
      <dgm:prSet presAssocID="{16AEEE3A-DF98-4BFB-87C7-858C7B6DAA86}" presName="Name56" presStyleLbl="parChTrans1D2" presStyleIdx="2" presStyleCnt="4"/>
      <dgm:spPr/>
    </dgm:pt>
    <dgm:pt modelId="{DF584245-4E61-4670-9FBF-0D1C4A446A1E}" type="pres">
      <dgm:prSet presAssocID="{4A479A18-38C3-4D7E-97E2-64368F803187}" presName="text0" presStyleLbl="node1" presStyleIdx="3" presStyleCnt="5" custScaleX="270927" custScaleY="241307" custRadScaleRad="146154" custRadScaleInc="143481">
        <dgm:presLayoutVars>
          <dgm:bulletEnabled val="1"/>
        </dgm:presLayoutVars>
      </dgm:prSet>
      <dgm:spPr/>
    </dgm:pt>
    <dgm:pt modelId="{7EA6B797-C7A8-4A15-9E98-EA2F215EEF91}" type="pres">
      <dgm:prSet presAssocID="{4B0CC6CE-A3FC-4748-BEC5-E3902B3A6133}" presName="Name56" presStyleLbl="parChTrans1D2" presStyleIdx="3" presStyleCnt="4"/>
      <dgm:spPr/>
    </dgm:pt>
    <dgm:pt modelId="{91216FBD-8511-4943-BB9A-CD7B1A78FC07}" type="pres">
      <dgm:prSet presAssocID="{DE26763F-6A24-44E0-9AF2-4A611859E8FD}" presName="text0" presStyleLbl="node1" presStyleIdx="4" presStyleCnt="5" custScaleX="277574" custScaleY="230499" custRadScaleRad="154304" custRadScaleInc="339216">
        <dgm:presLayoutVars>
          <dgm:bulletEnabled val="1"/>
        </dgm:presLayoutVars>
      </dgm:prSet>
      <dgm:spPr/>
    </dgm:pt>
  </dgm:ptLst>
  <dgm:cxnLst>
    <dgm:cxn modelId="{AE95E824-29B5-46E8-ABA3-DCA3F276958E}" type="presOf" srcId="{0A486A65-C960-4D69-BE8B-6D0BBF943092}" destId="{07E7A474-CADA-48EB-8899-4AD86DA79AFB}" srcOrd="0" destOrd="0" presId="urn:microsoft.com/office/officeart/2008/layout/RadialCluster"/>
    <dgm:cxn modelId="{6AED232B-6376-4E70-877C-96A955C6D998}" type="presOf" srcId="{16AEEE3A-DF98-4BFB-87C7-858C7B6DAA86}" destId="{5B7E3CE5-4216-4414-8D4B-B7772E9A6DF8}" srcOrd="0" destOrd="0" presId="urn:microsoft.com/office/officeart/2008/layout/RadialCluster"/>
    <dgm:cxn modelId="{11DF8137-6154-424A-A469-54C5562B9992}" type="presOf" srcId="{DF74F236-3E67-41BD-AA86-9068D7BF8F21}" destId="{7A2B9A93-DCAA-489F-9D28-B8165AD15645}" srcOrd="0" destOrd="0" presId="urn:microsoft.com/office/officeart/2008/layout/RadialCluster"/>
    <dgm:cxn modelId="{5B367A45-B6CD-4342-AA90-CCD70A932C3C}" type="presOf" srcId="{DE26763F-6A24-44E0-9AF2-4A611859E8FD}" destId="{91216FBD-8511-4943-BB9A-CD7B1A78FC07}" srcOrd="0" destOrd="0" presId="urn:microsoft.com/office/officeart/2008/layout/RadialCluster"/>
    <dgm:cxn modelId="{9DB53D48-8DB1-4611-AE6C-082B8AD0D469}" srcId="{1549C308-E2D2-45E7-B7D4-293E393FDF53}" destId="{DF74F236-3E67-41BD-AA86-9068D7BF8F21}" srcOrd="0" destOrd="0" parTransId="{195A7130-F828-4123-815E-E6D3050F5D4B}" sibTransId="{D7254CE6-4A6D-4F33-87D3-D8A4D07DA7D4}"/>
    <dgm:cxn modelId="{3F152F53-980D-42DA-B735-B1CBEA655990}" type="presOf" srcId="{4A479A18-38C3-4D7E-97E2-64368F803187}" destId="{DF584245-4E61-4670-9FBF-0D1C4A446A1E}" srcOrd="0" destOrd="0" presId="urn:microsoft.com/office/officeart/2008/layout/RadialCluster"/>
    <dgm:cxn modelId="{602A3374-D0F7-4903-9914-BFC355F7F265}" srcId="{1549C308-E2D2-45E7-B7D4-293E393FDF53}" destId="{DE26763F-6A24-44E0-9AF2-4A611859E8FD}" srcOrd="3" destOrd="0" parTransId="{4B0CC6CE-A3FC-4748-BEC5-E3902B3A6133}" sibTransId="{DA65F9C2-E8A6-4BD2-8156-C9FCEC8C3DF4}"/>
    <dgm:cxn modelId="{C081CF5A-433A-4EAF-BC50-1CD310B2EA97}" srcId="{0A486A65-C960-4D69-BE8B-6D0BBF943092}" destId="{20E0FCF7-6BF0-4B09-9424-126257B6A6F0}" srcOrd="1" destOrd="0" parTransId="{4A8EBE4D-2AFE-457A-90B2-6F9728EC3A96}" sibTransId="{2507115B-1DC1-4B57-832C-2A4746F1864A}"/>
    <dgm:cxn modelId="{E6E90887-FBB6-4187-BF9E-EF5CA75AF4F3}" type="presOf" srcId="{6D0F10CA-BF3E-43C1-B9C0-A9A130700A12}" destId="{B2EAC1EF-BF08-481A-BC2C-31E01B9C4DF5}" srcOrd="0" destOrd="0" presId="urn:microsoft.com/office/officeart/2008/layout/RadialCluster"/>
    <dgm:cxn modelId="{F2AA278F-60CB-4F4E-AE37-76055584DC5B}" type="presOf" srcId="{195A7130-F828-4123-815E-E6D3050F5D4B}" destId="{F59023CA-F8A9-4CFD-BE08-A0993791E2AF}" srcOrd="0" destOrd="0" presId="urn:microsoft.com/office/officeart/2008/layout/RadialCluster"/>
    <dgm:cxn modelId="{85632B96-F98D-450E-942C-529EE48769C5}" type="presOf" srcId="{5B356125-939F-4E16-ACE2-C5C38D6FABAE}" destId="{9753C6EE-C339-4391-AB6C-3C36E7F40A79}" srcOrd="0" destOrd="0" presId="urn:microsoft.com/office/officeart/2008/layout/RadialCluster"/>
    <dgm:cxn modelId="{E66202C0-EE99-4A09-9C2F-389443D0910C}" type="presOf" srcId="{1549C308-E2D2-45E7-B7D4-293E393FDF53}" destId="{41797BE3-0C02-454D-9A74-5F14C5D18ACA}" srcOrd="0" destOrd="0" presId="urn:microsoft.com/office/officeart/2008/layout/RadialCluster"/>
    <dgm:cxn modelId="{E05CA4D0-5E1D-455A-A902-F7B14E105BD5}" type="presOf" srcId="{4B0CC6CE-A3FC-4748-BEC5-E3902B3A6133}" destId="{7EA6B797-C7A8-4A15-9E98-EA2F215EEF91}" srcOrd="0" destOrd="0" presId="urn:microsoft.com/office/officeart/2008/layout/RadialCluster"/>
    <dgm:cxn modelId="{A7E7BEDB-9606-438B-BA9F-F435F9EA7245}" srcId="{0A486A65-C960-4D69-BE8B-6D0BBF943092}" destId="{1549C308-E2D2-45E7-B7D4-293E393FDF53}" srcOrd="0" destOrd="0" parTransId="{4C85A73A-8A7D-486B-9D24-28138DC01EE1}" sibTransId="{E6CE493D-4AF1-41C3-B5CB-2AD6A3135312}"/>
    <dgm:cxn modelId="{783947E1-8809-4303-8D55-51D5B55AB7F8}" srcId="{1549C308-E2D2-45E7-B7D4-293E393FDF53}" destId="{5B356125-939F-4E16-ACE2-C5C38D6FABAE}" srcOrd="1" destOrd="0" parTransId="{6D0F10CA-BF3E-43C1-B9C0-A9A130700A12}" sibTransId="{53F03085-3D68-4662-911B-EF27646EB1D2}"/>
    <dgm:cxn modelId="{D2F95EFA-9E18-4582-B352-7CE8B2465949}" srcId="{1549C308-E2D2-45E7-B7D4-293E393FDF53}" destId="{4A479A18-38C3-4D7E-97E2-64368F803187}" srcOrd="2" destOrd="0" parTransId="{16AEEE3A-DF98-4BFB-87C7-858C7B6DAA86}" sibTransId="{A75FFE44-7399-4EDA-82F7-4DEAB1FBD5C5}"/>
    <dgm:cxn modelId="{83225672-31C2-4685-AF4D-1265D2F71509}" type="presParOf" srcId="{07E7A474-CADA-48EB-8899-4AD86DA79AFB}" destId="{8A5E3384-9C3E-47D0-83B2-093639E1D1C6}" srcOrd="0" destOrd="0" presId="urn:microsoft.com/office/officeart/2008/layout/RadialCluster"/>
    <dgm:cxn modelId="{3E696D46-16A6-4311-A300-67EDED2FAA03}" type="presParOf" srcId="{8A5E3384-9C3E-47D0-83B2-093639E1D1C6}" destId="{41797BE3-0C02-454D-9A74-5F14C5D18ACA}" srcOrd="0" destOrd="0" presId="urn:microsoft.com/office/officeart/2008/layout/RadialCluster"/>
    <dgm:cxn modelId="{7BEB9C7C-F739-4943-919C-8E3756E118DB}" type="presParOf" srcId="{8A5E3384-9C3E-47D0-83B2-093639E1D1C6}" destId="{F59023CA-F8A9-4CFD-BE08-A0993791E2AF}" srcOrd="1" destOrd="0" presId="urn:microsoft.com/office/officeart/2008/layout/RadialCluster"/>
    <dgm:cxn modelId="{3985CCD3-A5B9-47A8-B062-97D6D2DA3F4D}" type="presParOf" srcId="{8A5E3384-9C3E-47D0-83B2-093639E1D1C6}" destId="{7A2B9A93-DCAA-489F-9D28-B8165AD15645}" srcOrd="2" destOrd="0" presId="urn:microsoft.com/office/officeart/2008/layout/RadialCluster"/>
    <dgm:cxn modelId="{938D8381-2A06-4BA7-B964-F67B8AF5A6CD}" type="presParOf" srcId="{8A5E3384-9C3E-47D0-83B2-093639E1D1C6}" destId="{B2EAC1EF-BF08-481A-BC2C-31E01B9C4DF5}" srcOrd="3" destOrd="0" presId="urn:microsoft.com/office/officeart/2008/layout/RadialCluster"/>
    <dgm:cxn modelId="{87A3E94D-1733-4141-955E-FF1A58FD0BAC}" type="presParOf" srcId="{8A5E3384-9C3E-47D0-83B2-093639E1D1C6}" destId="{9753C6EE-C339-4391-AB6C-3C36E7F40A79}" srcOrd="4" destOrd="0" presId="urn:microsoft.com/office/officeart/2008/layout/RadialCluster"/>
    <dgm:cxn modelId="{A12D6D2F-10BD-4E02-85F9-A9DDB87979B3}" type="presParOf" srcId="{8A5E3384-9C3E-47D0-83B2-093639E1D1C6}" destId="{5B7E3CE5-4216-4414-8D4B-B7772E9A6DF8}" srcOrd="5" destOrd="0" presId="urn:microsoft.com/office/officeart/2008/layout/RadialCluster"/>
    <dgm:cxn modelId="{79A7F678-2E56-4672-8F09-503825F5252A}" type="presParOf" srcId="{8A5E3384-9C3E-47D0-83B2-093639E1D1C6}" destId="{DF584245-4E61-4670-9FBF-0D1C4A446A1E}" srcOrd="6" destOrd="0" presId="urn:microsoft.com/office/officeart/2008/layout/RadialCluster"/>
    <dgm:cxn modelId="{8AADF018-90D7-4D0F-9B57-473F24E07BA0}" type="presParOf" srcId="{8A5E3384-9C3E-47D0-83B2-093639E1D1C6}" destId="{7EA6B797-C7A8-4A15-9E98-EA2F215EEF91}" srcOrd="7" destOrd="0" presId="urn:microsoft.com/office/officeart/2008/layout/RadialCluster"/>
    <dgm:cxn modelId="{B8A190E0-F714-40AF-83AB-4D0F341AC944}" type="presParOf" srcId="{8A5E3384-9C3E-47D0-83B2-093639E1D1C6}" destId="{91216FBD-8511-4943-BB9A-CD7B1A78FC07}" srcOrd="8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EEBFBC7-9950-479A-B40A-F17036829557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76A593A-3706-4E29-B6A1-D08A6D594230}">
      <dgm:prSet phldrT="[Text]"/>
      <dgm:spPr/>
      <dgm:t>
        <a:bodyPr/>
        <a:lstStyle/>
        <a:p>
          <a:r>
            <a:rPr lang="en-US" dirty="0"/>
            <a:t>4. Field Test</a:t>
          </a:r>
        </a:p>
      </dgm:t>
    </dgm:pt>
    <dgm:pt modelId="{48EAE256-5626-4BF4-BF91-B849F7F68002}" type="parTrans" cxnId="{A73AB0F9-6EE6-4C56-BF80-C45690B4F812}">
      <dgm:prSet/>
      <dgm:spPr/>
      <dgm:t>
        <a:bodyPr/>
        <a:lstStyle/>
        <a:p>
          <a:endParaRPr lang="en-US"/>
        </a:p>
      </dgm:t>
    </dgm:pt>
    <dgm:pt modelId="{326C6D8E-C781-46CE-9F3B-E1686CF32C0F}" type="sibTrans" cxnId="{A73AB0F9-6EE6-4C56-BF80-C45690B4F812}">
      <dgm:prSet/>
      <dgm:spPr/>
      <dgm:t>
        <a:bodyPr/>
        <a:lstStyle/>
        <a:p>
          <a:endParaRPr lang="en-US"/>
        </a:p>
      </dgm:t>
    </dgm:pt>
    <dgm:pt modelId="{A3460345-3BB9-4B6E-842E-06ADC56EE43D}">
      <dgm:prSet/>
      <dgm:spPr/>
      <dgm:t>
        <a:bodyPr/>
        <a:lstStyle/>
        <a:p>
          <a:r>
            <a:rPr lang="en-US" dirty="0"/>
            <a:t>5. Data Analysis</a:t>
          </a:r>
        </a:p>
      </dgm:t>
    </dgm:pt>
    <dgm:pt modelId="{8FCBDBC4-51CB-4C42-92EC-F339A98E46A4}" type="parTrans" cxnId="{82B484AA-3DB1-45C9-A7BB-B62E2E3EC166}">
      <dgm:prSet/>
      <dgm:spPr/>
      <dgm:t>
        <a:bodyPr/>
        <a:lstStyle/>
        <a:p>
          <a:endParaRPr lang="en-US"/>
        </a:p>
      </dgm:t>
    </dgm:pt>
    <dgm:pt modelId="{ED1BFEB5-E0FE-433A-88E0-490AC06D321B}" type="sibTrans" cxnId="{82B484AA-3DB1-45C9-A7BB-B62E2E3EC166}">
      <dgm:prSet/>
      <dgm:spPr/>
      <dgm:t>
        <a:bodyPr/>
        <a:lstStyle/>
        <a:p>
          <a:endParaRPr lang="en-US"/>
        </a:p>
      </dgm:t>
    </dgm:pt>
    <dgm:pt modelId="{637D3FF9-5FDD-4A84-A03B-7CF2A4C0EEFF}">
      <dgm:prSet/>
      <dgm:spPr/>
      <dgm:t>
        <a:bodyPr/>
        <a:lstStyle/>
        <a:p>
          <a:r>
            <a:rPr lang="en-US" dirty="0"/>
            <a:t>6. Item Revision</a:t>
          </a:r>
        </a:p>
      </dgm:t>
    </dgm:pt>
    <dgm:pt modelId="{9BE7F1ED-C9D2-4C31-A583-C537D9032EE7}" type="parTrans" cxnId="{300CBD5E-BD55-4DCD-847D-B5DDDFA03BF0}">
      <dgm:prSet/>
      <dgm:spPr/>
      <dgm:t>
        <a:bodyPr/>
        <a:lstStyle/>
        <a:p>
          <a:endParaRPr lang="en-US"/>
        </a:p>
      </dgm:t>
    </dgm:pt>
    <dgm:pt modelId="{633BBA3C-9265-4D37-A9A4-B6B50ED349C2}" type="sibTrans" cxnId="{300CBD5E-BD55-4DCD-847D-B5DDDFA03BF0}">
      <dgm:prSet/>
      <dgm:spPr/>
      <dgm:t>
        <a:bodyPr/>
        <a:lstStyle/>
        <a:p>
          <a:endParaRPr lang="en-US"/>
        </a:p>
      </dgm:t>
    </dgm:pt>
    <dgm:pt modelId="{DB76C010-7EC6-40BA-ABA6-0E64A7E21CE9}">
      <dgm:prSet/>
      <dgm:spPr/>
      <dgm:t>
        <a:bodyPr/>
        <a:lstStyle/>
        <a:p>
          <a:r>
            <a:rPr lang="en-US" dirty="0"/>
            <a:t>7. Item Banking</a:t>
          </a:r>
        </a:p>
      </dgm:t>
    </dgm:pt>
    <dgm:pt modelId="{8E88DA2C-D6D9-43FD-BD7D-571C8BC0A728}" type="parTrans" cxnId="{6A068615-6F51-4C50-93E6-1500B57B5226}">
      <dgm:prSet/>
      <dgm:spPr/>
      <dgm:t>
        <a:bodyPr/>
        <a:lstStyle/>
        <a:p>
          <a:endParaRPr lang="en-US"/>
        </a:p>
      </dgm:t>
    </dgm:pt>
    <dgm:pt modelId="{404422CE-FC3E-40F5-97BD-E22EC2546B31}" type="sibTrans" cxnId="{6A068615-6F51-4C50-93E6-1500B57B5226}">
      <dgm:prSet/>
      <dgm:spPr/>
      <dgm:t>
        <a:bodyPr/>
        <a:lstStyle/>
        <a:p>
          <a:endParaRPr lang="en-US"/>
        </a:p>
      </dgm:t>
    </dgm:pt>
    <dgm:pt modelId="{C3A5A81F-0046-468D-B536-5F6BB6A085F7}">
      <dgm:prSet/>
      <dgm:spPr/>
      <dgm:t>
        <a:bodyPr/>
        <a:lstStyle/>
        <a:p>
          <a:r>
            <a:rPr lang="en-US" dirty="0"/>
            <a:t>8. Test Assembly</a:t>
          </a:r>
        </a:p>
      </dgm:t>
    </dgm:pt>
    <dgm:pt modelId="{77810552-0EC7-4D80-B18B-8A72B09A614E}" type="parTrans" cxnId="{78BCB92D-5D1B-41AA-BBBD-5B4488E47803}">
      <dgm:prSet/>
      <dgm:spPr/>
      <dgm:t>
        <a:bodyPr/>
        <a:lstStyle/>
        <a:p>
          <a:endParaRPr lang="en-US"/>
        </a:p>
      </dgm:t>
    </dgm:pt>
    <dgm:pt modelId="{02A9A391-3B8F-49AB-864E-FEFE6230157D}" type="sibTrans" cxnId="{78BCB92D-5D1B-41AA-BBBD-5B4488E47803}">
      <dgm:prSet/>
      <dgm:spPr/>
      <dgm:t>
        <a:bodyPr/>
        <a:lstStyle/>
        <a:p>
          <a:endParaRPr lang="en-US"/>
        </a:p>
      </dgm:t>
    </dgm:pt>
    <dgm:pt modelId="{E0D0975E-356C-46B1-BAAA-CD4F67A1D286}" type="pres">
      <dgm:prSet presAssocID="{0EEBFBC7-9950-479A-B40A-F17036829557}" presName="Name0" presStyleCnt="0">
        <dgm:presLayoutVars>
          <dgm:dir/>
          <dgm:resizeHandles val="exact"/>
        </dgm:presLayoutVars>
      </dgm:prSet>
      <dgm:spPr/>
    </dgm:pt>
    <dgm:pt modelId="{0BC706E5-7F64-40E0-ABC8-99FED1AADC0A}" type="pres">
      <dgm:prSet presAssocID="{0EEBFBC7-9950-479A-B40A-F17036829557}" presName="cycle" presStyleCnt="0"/>
      <dgm:spPr/>
    </dgm:pt>
    <dgm:pt modelId="{9B00392D-7358-4D28-BF11-04299E8CC2C6}" type="pres">
      <dgm:prSet presAssocID="{D76A593A-3706-4E29-B6A1-D08A6D594230}" presName="nodeFirstNode" presStyleLbl="node1" presStyleIdx="0" presStyleCnt="5">
        <dgm:presLayoutVars>
          <dgm:bulletEnabled val="1"/>
        </dgm:presLayoutVars>
      </dgm:prSet>
      <dgm:spPr/>
    </dgm:pt>
    <dgm:pt modelId="{DCF93254-D663-4830-890A-1204D4E56991}" type="pres">
      <dgm:prSet presAssocID="{326C6D8E-C781-46CE-9F3B-E1686CF32C0F}" presName="sibTransFirstNode" presStyleLbl="bgShp" presStyleIdx="0" presStyleCnt="1"/>
      <dgm:spPr/>
    </dgm:pt>
    <dgm:pt modelId="{E5FE4A42-1EF8-465E-8BF8-F2F53060C9CB}" type="pres">
      <dgm:prSet presAssocID="{A3460345-3BB9-4B6E-842E-06ADC56EE43D}" presName="nodeFollowingNodes" presStyleLbl="node1" presStyleIdx="1" presStyleCnt="5">
        <dgm:presLayoutVars>
          <dgm:bulletEnabled val="1"/>
        </dgm:presLayoutVars>
      </dgm:prSet>
      <dgm:spPr/>
    </dgm:pt>
    <dgm:pt modelId="{DFAFA0ED-C2E0-4C3B-AEE7-B2F79DE14887}" type="pres">
      <dgm:prSet presAssocID="{637D3FF9-5FDD-4A84-A03B-7CF2A4C0EEFF}" presName="nodeFollowingNodes" presStyleLbl="node1" presStyleIdx="2" presStyleCnt="5">
        <dgm:presLayoutVars>
          <dgm:bulletEnabled val="1"/>
        </dgm:presLayoutVars>
      </dgm:prSet>
      <dgm:spPr/>
    </dgm:pt>
    <dgm:pt modelId="{4AA2F77F-4E08-4219-A14C-BF234DEB7C0F}" type="pres">
      <dgm:prSet presAssocID="{DB76C010-7EC6-40BA-ABA6-0E64A7E21CE9}" presName="nodeFollowingNodes" presStyleLbl="node1" presStyleIdx="3" presStyleCnt="5">
        <dgm:presLayoutVars>
          <dgm:bulletEnabled val="1"/>
        </dgm:presLayoutVars>
      </dgm:prSet>
      <dgm:spPr/>
    </dgm:pt>
    <dgm:pt modelId="{AA5405C1-8E6A-4FF8-9E82-CEF327E49D42}" type="pres">
      <dgm:prSet presAssocID="{C3A5A81F-0046-468D-B536-5F6BB6A085F7}" presName="nodeFollowingNodes" presStyleLbl="node1" presStyleIdx="4" presStyleCnt="5">
        <dgm:presLayoutVars>
          <dgm:bulletEnabled val="1"/>
        </dgm:presLayoutVars>
      </dgm:prSet>
      <dgm:spPr/>
    </dgm:pt>
  </dgm:ptLst>
  <dgm:cxnLst>
    <dgm:cxn modelId="{6A068615-6F51-4C50-93E6-1500B57B5226}" srcId="{0EEBFBC7-9950-479A-B40A-F17036829557}" destId="{DB76C010-7EC6-40BA-ABA6-0E64A7E21CE9}" srcOrd="3" destOrd="0" parTransId="{8E88DA2C-D6D9-43FD-BD7D-571C8BC0A728}" sibTransId="{404422CE-FC3E-40F5-97BD-E22EC2546B31}"/>
    <dgm:cxn modelId="{78BCB92D-5D1B-41AA-BBBD-5B4488E47803}" srcId="{0EEBFBC7-9950-479A-B40A-F17036829557}" destId="{C3A5A81F-0046-468D-B536-5F6BB6A085F7}" srcOrd="4" destOrd="0" parTransId="{77810552-0EC7-4D80-B18B-8A72B09A614E}" sibTransId="{02A9A391-3B8F-49AB-864E-FEFE6230157D}"/>
    <dgm:cxn modelId="{300CBD5E-BD55-4DCD-847D-B5DDDFA03BF0}" srcId="{0EEBFBC7-9950-479A-B40A-F17036829557}" destId="{637D3FF9-5FDD-4A84-A03B-7CF2A4C0EEFF}" srcOrd="2" destOrd="0" parTransId="{9BE7F1ED-C9D2-4C31-A583-C537D9032EE7}" sibTransId="{633BBA3C-9265-4D37-A9A4-B6B50ED349C2}"/>
    <dgm:cxn modelId="{DC0DBA66-CE76-4A78-B6A7-17E5DA705EF2}" type="presOf" srcId="{0EEBFBC7-9950-479A-B40A-F17036829557}" destId="{E0D0975E-356C-46B1-BAAA-CD4F67A1D286}" srcOrd="0" destOrd="0" presId="urn:microsoft.com/office/officeart/2005/8/layout/cycle3"/>
    <dgm:cxn modelId="{9134D784-63C1-47FA-861D-D93B932D74E0}" type="presOf" srcId="{637D3FF9-5FDD-4A84-A03B-7CF2A4C0EEFF}" destId="{DFAFA0ED-C2E0-4C3B-AEE7-B2F79DE14887}" srcOrd="0" destOrd="0" presId="urn:microsoft.com/office/officeart/2005/8/layout/cycle3"/>
    <dgm:cxn modelId="{82B484AA-3DB1-45C9-A7BB-B62E2E3EC166}" srcId="{0EEBFBC7-9950-479A-B40A-F17036829557}" destId="{A3460345-3BB9-4B6E-842E-06ADC56EE43D}" srcOrd="1" destOrd="0" parTransId="{8FCBDBC4-51CB-4C42-92EC-F339A98E46A4}" sibTransId="{ED1BFEB5-E0FE-433A-88E0-490AC06D321B}"/>
    <dgm:cxn modelId="{85A3B4AA-C5E6-4200-BF74-269C4D44D5D8}" type="presOf" srcId="{D76A593A-3706-4E29-B6A1-D08A6D594230}" destId="{9B00392D-7358-4D28-BF11-04299E8CC2C6}" srcOrd="0" destOrd="0" presId="urn:microsoft.com/office/officeart/2005/8/layout/cycle3"/>
    <dgm:cxn modelId="{2A6117AE-BD97-4133-8566-51FBE9C8F576}" type="presOf" srcId="{C3A5A81F-0046-468D-B536-5F6BB6A085F7}" destId="{AA5405C1-8E6A-4FF8-9E82-CEF327E49D42}" srcOrd="0" destOrd="0" presId="urn:microsoft.com/office/officeart/2005/8/layout/cycle3"/>
    <dgm:cxn modelId="{0295D7BC-29B7-42DE-92ED-5BCC9EC093E4}" type="presOf" srcId="{A3460345-3BB9-4B6E-842E-06ADC56EE43D}" destId="{E5FE4A42-1EF8-465E-8BF8-F2F53060C9CB}" srcOrd="0" destOrd="0" presId="urn:microsoft.com/office/officeart/2005/8/layout/cycle3"/>
    <dgm:cxn modelId="{78D467C3-21B1-463A-876A-D4A617527624}" type="presOf" srcId="{326C6D8E-C781-46CE-9F3B-E1686CF32C0F}" destId="{DCF93254-D663-4830-890A-1204D4E56991}" srcOrd="0" destOrd="0" presId="urn:microsoft.com/office/officeart/2005/8/layout/cycle3"/>
    <dgm:cxn modelId="{AFF7F7C8-4F06-4B38-8AC8-1CF4C93638C3}" type="presOf" srcId="{DB76C010-7EC6-40BA-ABA6-0E64A7E21CE9}" destId="{4AA2F77F-4E08-4219-A14C-BF234DEB7C0F}" srcOrd="0" destOrd="0" presId="urn:microsoft.com/office/officeart/2005/8/layout/cycle3"/>
    <dgm:cxn modelId="{A73AB0F9-6EE6-4C56-BF80-C45690B4F812}" srcId="{0EEBFBC7-9950-479A-B40A-F17036829557}" destId="{D76A593A-3706-4E29-B6A1-D08A6D594230}" srcOrd="0" destOrd="0" parTransId="{48EAE256-5626-4BF4-BF91-B849F7F68002}" sibTransId="{326C6D8E-C781-46CE-9F3B-E1686CF32C0F}"/>
    <dgm:cxn modelId="{EEAB7708-271C-4252-9BC7-3884151F1B49}" type="presParOf" srcId="{E0D0975E-356C-46B1-BAAA-CD4F67A1D286}" destId="{0BC706E5-7F64-40E0-ABC8-99FED1AADC0A}" srcOrd="0" destOrd="0" presId="urn:microsoft.com/office/officeart/2005/8/layout/cycle3"/>
    <dgm:cxn modelId="{D4D223FF-4656-4776-9DD8-0FD0D987AB09}" type="presParOf" srcId="{0BC706E5-7F64-40E0-ABC8-99FED1AADC0A}" destId="{9B00392D-7358-4D28-BF11-04299E8CC2C6}" srcOrd="0" destOrd="0" presId="urn:microsoft.com/office/officeart/2005/8/layout/cycle3"/>
    <dgm:cxn modelId="{44402E52-6667-43A2-9588-9FA9A0E4E436}" type="presParOf" srcId="{0BC706E5-7F64-40E0-ABC8-99FED1AADC0A}" destId="{DCF93254-D663-4830-890A-1204D4E56991}" srcOrd="1" destOrd="0" presId="urn:microsoft.com/office/officeart/2005/8/layout/cycle3"/>
    <dgm:cxn modelId="{3BFA51E5-AE78-4810-AC9D-F337B24DE098}" type="presParOf" srcId="{0BC706E5-7F64-40E0-ABC8-99FED1AADC0A}" destId="{E5FE4A42-1EF8-465E-8BF8-F2F53060C9CB}" srcOrd="2" destOrd="0" presId="urn:microsoft.com/office/officeart/2005/8/layout/cycle3"/>
    <dgm:cxn modelId="{6BDDCDA1-F223-4D7C-AB36-BE265A0AAC94}" type="presParOf" srcId="{0BC706E5-7F64-40E0-ABC8-99FED1AADC0A}" destId="{DFAFA0ED-C2E0-4C3B-AEE7-B2F79DE14887}" srcOrd="3" destOrd="0" presId="urn:microsoft.com/office/officeart/2005/8/layout/cycle3"/>
    <dgm:cxn modelId="{27667722-DB2F-4B07-BE68-403E0DF66C0D}" type="presParOf" srcId="{0BC706E5-7F64-40E0-ABC8-99FED1AADC0A}" destId="{4AA2F77F-4E08-4219-A14C-BF234DEB7C0F}" srcOrd="4" destOrd="0" presId="urn:microsoft.com/office/officeart/2005/8/layout/cycle3"/>
    <dgm:cxn modelId="{75181ABA-7534-4EB0-B5AC-FDD93B275BE2}" type="presParOf" srcId="{0BC706E5-7F64-40E0-ABC8-99FED1AADC0A}" destId="{AA5405C1-8E6A-4FF8-9E82-CEF327E49D42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1CE9FA-7682-41A8-BA97-23B147D2095D}">
      <dsp:nvSpPr>
        <dsp:cNvPr id="0" name=""/>
        <dsp:cNvSpPr/>
      </dsp:nvSpPr>
      <dsp:spPr>
        <a:xfrm>
          <a:off x="451484" y="0"/>
          <a:ext cx="5116830" cy="19558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AA17C7-6A8D-4C88-AD82-D518C3CAFC23}">
      <dsp:nvSpPr>
        <dsp:cNvPr id="0" name=""/>
        <dsp:cNvSpPr/>
      </dsp:nvSpPr>
      <dsp:spPr>
        <a:xfrm>
          <a:off x="0" y="279397"/>
          <a:ext cx="1462403" cy="1346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Abilities,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Personality traits,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Values, etc…</a:t>
          </a:r>
        </a:p>
      </dsp:txBody>
      <dsp:txXfrm>
        <a:off x="65716" y="345113"/>
        <a:ext cx="1330971" cy="1214768"/>
      </dsp:txXfrm>
    </dsp:sp>
    <dsp:sp modelId="{58126060-513B-4388-AF6F-B4B57898857F}">
      <dsp:nvSpPr>
        <dsp:cNvPr id="0" name=""/>
        <dsp:cNvSpPr/>
      </dsp:nvSpPr>
      <dsp:spPr>
        <a:xfrm>
          <a:off x="1535703" y="586739"/>
          <a:ext cx="1446162" cy="78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Observable </a:t>
          </a:r>
          <a:r>
            <a:rPr lang="en-US" sz="1600" kern="1200" dirty="0" err="1"/>
            <a:t>Behaviour</a:t>
          </a:r>
          <a:r>
            <a:rPr lang="en-US" sz="1600" kern="1200" dirty="0"/>
            <a:t> </a:t>
          </a:r>
        </a:p>
      </dsp:txBody>
      <dsp:txXfrm>
        <a:off x="1573893" y="624929"/>
        <a:ext cx="1369782" cy="705940"/>
      </dsp:txXfrm>
    </dsp:sp>
    <dsp:sp modelId="{CECAB78E-BD36-4000-9B0D-06B169016159}">
      <dsp:nvSpPr>
        <dsp:cNvPr id="0" name=""/>
        <dsp:cNvSpPr/>
      </dsp:nvSpPr>
      <dsp:spPr>
        <a:xfrm>
          <a:off x="3054174" y="586739"/>
          <a:ext cx="1446162" cy="78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Measure</a:t>
          </a:r>
        </a:p>
      </dsp:txBody>
      <dsp:txXfrm>
        <a:off x="3092364" y="624929"/>
        <a:ext cx="1369782" cy="705940"/>
      </dsp:txXfrm>
    </dsp:sp>
    <dsp:sp modelId="{EB13EA57-E46D-4E1F-B043-E3EFE0C8E65C}">
      <dsp:nvSpPr>
        <dsp:cNvPr id="0" name=""/>
        <dsp:cNvSpPr/>
      </dsp:nvSpPr>
      <dsp:spPr>
        <a:xfrm>
          <a:off x="4572645" y="586739"/>
          <a:ext cx="1446162" cy="78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Test Score</a:t>
          </a:r>
        </a:p>
      </dsp:txBody>
      <dsp:txXfrm>
        <a:off x="4610835" y="624929"/>
        <a:ext cx="1369782" cy="7059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A205FB-63B0-4678-9F9E-B2A5FBADEDF4}">
      <dsp:nvSpPr>
        <dsp:cNvPr id="0" name=""/>
        <dsp:cNvSpPr/>
      </dsp:nvSpPr>
      <dsp:spPr>
        <a:xfrm rot="5400000">
          <a:off x="-219128" y="219475"/>
          <a:ext cx="1460859" cy="102260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200 – 100 BCE</a:t>
          </a:r>
        </a:p>
      </dsp:txBody>
      <dsp:txXfrm rot="-5400000">
        <a:off x="2" y="511647"/>
        <a:ext cx="1022601" cy="438258"/>
      </dsp:txXfrm>
    </dsp:sp>
    <dsp:sp modelId="{CE7BD9BB-BCC1-48A8-8667-02F5F8580ED1}">
      <dsp:nvSpPr>
        <dsp:cNvPr id="0" name=""/>
        <dsp:cNvSpPr/>
      </dsp:nvSpPr>
      <dsp:spPr>
        <a:xfrm rot="5400000">
          <a:off x="4227521" y="-3204572"/>
          <a:ext cx="949558" cy="73593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Tests were first used in China for selecting officials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Late Qin and Early Han dynasties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First written examination to be held was in 165 BCE</a:t>
          </a:r>
        </a:p>
      </dsp:txBody>
      <dsp:txXfrm rot="-5400000">
        <a:off x="1022601" y="46702"/>
        <a:ext cx="7313044" cy="856850"/>
      </dsp:txXfrm>
    </dsp:sp>
    <dsp:sp modelId="{D42AAA3A-BCFF-4EE9-9C06-A9AC9C6AD456}">
      <dsp:nvSpPr>
        <dsp:cNvPr id="0" name=""/>
        <dsp:cNvSpPr/>
      </dsp:nvSpPr>
      <dsp:spPr>
        <a:xfrm rot="5400000">
          <a:off x="-219128" y="1535691"/>
          <a:ext cx="1460859" cy="102260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618–907 CE</a:t>
          </a:r>
        </a:p>
      </dsp:txBody>
      <dsp:txXfrm rot="-5400000">
        <a:off x="2" y="1827863"/>
        <a:ext cx="1022601" cy="438258"/>
      </dsp:txXfrm>
    </dsp:sp>
    <dsp:sp modelId="{1E4C2E1B-2B60-479D-9B84-972CA9EAEEC1}">
      <dsp:nvSpPr>
        <dsp:cNvPr id="0" name=""/>
        <dsp:cNvSpPr/>
      </dsp:nvSpPr>
      <dsp:spPr>
        <a:xfrm rot="5400000">
          <a:off x="4227521" y="-1888357"/>
          <a:ext cx="949558" cy="73593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Tang Dynasty continued the use of tests </a:t>
          </a:r>
        </a:p>
      </dsp:txBody>
      <dsp:txXfrm rot="-5400000">
        <a:off x="1022601" y="1362917"/>
        <a:ext cx="7313044" cy="856850"/>
      </dsp:txXfrm>
    </dsp:sp>
    <dsp:sp modelId="{20405DAB-C5C8-43B2-93CF-5B3EC61DE274}">
      <dsp:nvSpPr>
        <dsp:cNvPr id="0" name=""/>
        <dsp:cNvSpPr/>
      </dsp:nvSpPr>
      <dsp:spPr>
        <a:xfrm rot="5400000">
          <a:off x="-219128" y="2851906"/>
          <a:ext cx="1460859" cy="102260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1368–1644</a:t>
          </a:r>
        </a:p>
      </dsp:txBody>
      <dsp:txXfrm rot="-5400000">
        <a:off x="2" y="3144078"/>
        <a:ext cx="1022601" cy="438258"/>
      </dsp:txXfrm>
    </dsp:sp>
    <dsp:sp modelId="{616C2638-9BCC-4008-B388-950035B7E514}">
      <dsp:nvSpPr>
        <dsp:cNvPr id="0" name=""/>
        <dsp:cNvSpPr/>
      </dsp:nvSpPr>
      <dsp:spPr>
        <a:xfrm rot="5400000">
          <a:off x="4227521" y="-572141"/>
          <a:ext cx="949558" cy="73593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Ming Dynasty adopted more formal examinations involving multiple levels and </a:t>
          </a:r>
          <a:r>
            <a:rPr lang="en-US" sz="2000" kern="1200" dirty="0" err="1"/>
            <a:t>honourary</a:t>
          </a:r>
          <a:r>
            <a:rPr lang="en-US" sz="2000" kern="1200" dirty="0"/>
            <a:t> titles</a:t>
          </a:r>
        </a:p>
      </dsp:txBody>
      <dsp:txXfrm rot="-5400000">
        <a:off x="1022601" y="2679133"/>
        <a:ext cx="7313044" cy="856850"/>
      </dsp:txXfrm>
    </dsp:sp>
    <dsp:sp modelId="{F6A046BB-452D-45E0-A669-F59ED9738FCC}">
      <dsp:nvSpPr>
        <dsp:cNvPr id="0" name=""/>
        <dsp:cNvSpPr/>
      </dsp:nvSpPr>
      <dsp:spPr>
        <a:xfrm rot="5400000">
          <a:off x="-219128" y="4168122"/>
          <a:ext cx="1460859" cy="102260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18</a:t>
          </a:r>
          <a:r>
            <a:rPr lang="en-US" sz="1600" kern="1200" baseline="30000" dirty="0"/>
            <a:t>th</a:t>
          </a:r>
          <a:r>
            <a:rPr lang="en-US" sz="1600" kern="1200" dirty="0"/>
            <a:t> &amp; 19</a:t>
          </a:r>
          <a:r>
            <a:rPr lang="en-US" sz="1600" kern="1200" baseline="30000" dirty="0"/>
            <a:t>th</a:t>
          </a:r>
          <a:r>
            <a:rPr lang="en-US" sz="1600" kern="1200" dirty="0"/>
            <a:t> centuries</a:t>
          </a:r>
        </a:p>
      </dsp:txBody>
      <dsp:txXfrm rot="-5400000">
        <a:off x="2" y="4460294"/>
        <a:ext cx="1022601" cy="438258"/>
      </dsp:txXfrm>
    </dsp:sp>
    <dsp:sp modelId="{97A23AE6-3D9E-45D1-8925-FFD9748B5B15}">
      <dsp:nvSpPr>
        <dsp:cNvPr id="0" name=""/>
        <dsp:cNvSpPr/>
      </dsp:nvSpPr>
      <dsp:spPr>
        <a:xfrm rot="5400000">
          <a:off x="4227521" y="744073"/>
          <a:ext cx="949558" cy="73593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Westerners began emulating the Chinese system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First French exam in 1791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First British civil service exam in 1833</a:t>
          </a:r>
        </a:p>
      </dsp:txBody>
      <dsp:txXfrm rot="-5400000">
        <a:off x="1022601" y="3995347"/>
        <a:ext cx="7313044" cy="8568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A205FB-63B0-4678-9F9E-B2A5FBADEDF4}">
      <dsp:nvSpPr>
        <dsp:cNvPr id="0" name=""/>
        <dsp:cNvSpPr/>
      </dsp:nvSpPr>
      <dsp:spPr>
        <a:xfrm rot="5400000">
          <a:off x="-176135" y="178176"/>
          <a:ext cx="1174235" cy="82196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1860 - 1883</a:t>
          </a:r>
        </a:p>
      </dsp:txBody>
      <dsp:txXfrm rot="-5400000">
        <a:off x="1" y="413022"/>
        <a:ext cx="821964" cy="352271"/>
      </dsp:txXfrm>
    </dsp:sp>
    <dsp:sp modelId="{CE7BD9BB-BCC1-48A8-8667-02F5F8580ED1}">
      <dsp:nvSpPr>
        <dsp:cNvPr id="0" name=""/>
        <dsp:cNvSpPr/>
      </dsp:nvSpPr>
      <dsp:spPr>
        <a:xfrm rot="5400000">
          <a:off x="4220355" y="-3396350"/>
          <a:ext cx="763252" cy="75600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In the US Congress, Charles Sumner and Thomas </a:t>
          </a:r>
          <a:r>
            <a:rPr lang="en-US" sz="1500" kern="1200" dirty="0" err="1"/>
            <a:t>Jenckes</a:t>
          </a:r>
          <a:r>
            <a:rPr lang="en-US" sz="1500" kern="1200" dirty="0"/>
            <a:t> proposed use of exams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Civil Service Act Health and Psychosocial Instruments (HAPI) passed in 1883 after studying British and Chinese systems</a:t>
          </a:r>
        </a:p>
      </dsp:txBody>
      <dsp:txXfrm rot="-5400000">
        <a:off x="821964" y="39300"/>
        <a:ext cx="7522776" cy="688734"/>
      </dsp:txXfrm>
    </dsp:sp>
    <dsp:sp modelId="{D42AAA3A-BCFF-4EE9-9C06-A9AC9C6AD456}">
      <dsp:nvSpPr>
        <dsp:cNvPr id="0" name=""/>
        <dsp:cNvSpPr/>
      </dsp:nvSpPr>
      <dsp:spPr>
        <a:xfrm rot="5400000">
          <a:off x="-176135" y="1236146"/>
          <a:ext cx="1174235" cy="82196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1905</a:t>
          </a:r>
        </a:p>
      </dsp:txBody>
      <dsp:txXfrm rot="-5400000">
        <a:off x="1" y="1470992"/>
        <a:ext cx="821964" cy="352271"/>
      </dsp:txXfrm>
    </dsp:sp>
    <dsp:sp modelId="{1E4C2E1B-2B60-479D-9B84-972CA9EAEEC1}">
      <dsp:nvSpPr>
        <dsp:cNvPr id="0" name=""/>
        <dsp:cNvSpPr/>
      </dsp:nvSpPr>
      <dsp:spPr>
        <a:xfrm rot="5400000">
          <a:off x="4220355" y="-2338379"/>
          <a:ext cx="763252" cy="75600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Alfred </a:t>
          </a:r>
          <a:r>
            <a:rPr lang="en-US" sz="1500" kern="1200" dirty="0" err="1"/>
            <a:t>Binet</a:t>
          </a:r>
          <a:r>
            <a:rPr lang="en-US" sz="1500" kern="1200" dirty="0"/>
            <a:t> publishes the first “IQ test”</a:t>
          </a:r>
        </a:p>
      </dsp:txBody>
      <dsp:txXfrm rot="-5400000">
        <a:off x="821964" y="1097271"/>
        <a:ext cx="7522776" cy="688734"/>
      </dsp:txXfrm>
    </dsp:sp>
    <dsp:sp modelId="{20405DAB-C5C8-43B2-93CF-5B3EC61DE274}">
      <dsp:nvSpPr>
        <dsp:cNvPr id="0" name=""/>
        <dsp:cNvSpPr/>
      </dsp:nvSpPr>
      <dsp:spPr>
        <a:xfrm rot="5400000">
          <a:off x="-176135" y="2294117"/>
          <a:ext cx="1174235" cy="82196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1910s</a:t>
          </a:r>
        </a:p>
      </dsp:txBody>
      <dsp:txXfrm rot="-5400000">
        <a:off x="1" y="2528963"/>
        <a:ext cx="821964" cy="352271"/>
      </dsp:txXfrm>
    </dsp:sp>
    <dsp:sp modelId="{616C2638-9BCC-4008-B388-950035B7E514}">
      <dsp:nvSpPr>
        <dsp:cNvPr id="0" name=""/>
        <dsp:cNvSpPr/>
      </dsp:nvSpPr>
      <dsp:spPr>
        <a:xfrm rot="5400000">
          <a:off x="4220355" y="-1280408"/>
          <a:ext cx="763252" cy="75600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World War I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Robert Woodworth commissioned to produce the first personality test for military selection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Personality tests were later adapted for civilians</a:t>
          </a:r>
        </a:p>
      </dsp:txBody>
      <dsp:txXfrm rot="-5400000">
        <a:off x="821964" y="2155242"/>
        <a:ext cx="7522776" cy="688734"/>
      </dsp:txXfrm>
    </dsp:sp>
    <dsp:sp modelId="{0AFC3F9A-73EB-45D4-BC01-DB30F06C129B}">
      <dsp:nvSpPr>
        <dsp:cNvPr id="0" name=""/>
        <dsp:cNvSpPr/>
      </dsp:nvSpPr>
      <dsp:spPr>
        <a:xfrm rot="5400000">
          <a:off x="-176135" y="3352088"/>
          <a:ext cx="1174235" cy="82196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1940s</a:t>
          </a:r>
        </a:p>
      </dsp:txBody>
      <dsp:txXfrm rot="-5400000">
        <a:off x="1" y="3586934"/>
        <a:ext cx="821964" cy="352271"/>
      </dsp:txXfrm>
    </dsp:sp>
    <dsp:sp modelId="{E1699ECB-FFD0-4CFA-B908-377A4FA431A0}">
      <dsp:nvSpPr>
        <dsp:cNvPr id="0" name=""/>
        <dsp:cNvSpPr/>
      </dsp:nvSpPr>
      <dsp:spPr>
        <a:xfrm rot="5400000">
          <a:off x="4220355" y="-222438"/>
          <a:ext cx="763252" cy="75600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World War II, end of Great Depression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Vocational tests to match talents to jobs  </a:t>
          </a:r>
        </a:p>
      </dsp:txBody>
      <dsp:txXfrm rot="-5400000">
        <a:off x="821964" y="3213212"/>
        <a:ext cx="7522776" cy="688734"/>
      </dsp:txXfrm>
    </dsp:sp>
    <dsp:sp modelId="{F6A046BB-452D-45E0-A669-F59ED9738FCC}">
      <dsp:nvSpPr>
        <dsp:cNvPr id="0" name=""/>
        <dsp:cNvSpPr/>
      </dsp:nvSpPr>
      <dsp:spPr>
        <a:xfrm rot="5400000">
          <a:off x="-176135" y="4410059"/>
          <a:ext cx="1174235" cy="82196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20</a:t>
          </a:r>
          <a:r>
            <a:rPr lang="en-US" sz="1300" kern="1200" baseline="30000" dirty="0"/>
            <a:t>th</a:t>
          </a:r>
          <a:r>
            <a:rPr lang="en-US" sz="1300" kern="1200" dirty="0"/>
            <a:t> century - present</a:t>
          </a:r>
        </a:p>
      </dsp:txBody>
      <dsp:txXfrm rot="-5400000">
        <a:off x="1" y="4644905"/>
        <a:ext cx="821964" cy="352271"/>
      </dsp:txXfrm>
    </dsp:sp>
    <dsp:sp modelId="{97A23AE6-3D9E-45D1-8925-FFD9748B5B15}">
      <dsp:nvSpPr>
        <dsp:cNvPr id="0" name=""/>
        <dsp:cNvSpPr/>
      </dsp:nvSpPr>
      <dsp:spPr>
        <a:xfrm rot="5400000">
          <a:off x="4220355" y="835532"/>
          <a:ext cx="763252" cy="75600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Educational, personality, IQ and many other tests developed by psychologists and other professionals  for daily use</a:t>
          </a:r>
        </a:p>
      </dsp:txBody>
      <dsp:txXfrm rot="-5400000">
        <a:off x="821964" y="4271183"/>
        <a:ext cx="7522776" cy="6887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797BE3-0C02-454D-9A74-5F14C5D18ACA}">
      <dsp:nvSpPr>
        <dsp:cNvPr id="0" name=""/>
        <dsp:cNvSpPr/>
      </dsp:nvSpPr>
      <dsp:spPr>
        <a:xfrm>
          <a:off x="3183646" y="2180329"/>
          <a:ext cx="1463040" cy="1463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Variation among Tests</a:t>
          </a:r>
        </a:p>
      </dsp:txBody>
      <dsp:txXfrm>
        <a:off x="3255066" y="2251749"/>
        <a:ext cx="1320200" cy="1320200"/>
      </dsp:txXfrm>
    </dsp:sp>
    <dsp:sp modelId="{F59023CA-F8A9-4CFD-BE08-A0993791E2AF}">
      <dsp:nvSpPr>
        <dsp:cNvPr id="0" name=""/>
        <dsp:cNvSpPr/>
      </dsp:nvSpPr>
      <dsp:spPr>
        <a:xfrm rot="12874253">
          <a:off x="2828683" y="2297296"/>
          <a:ext cx="38933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9337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2B9A93-DCAA-489F-9D28-B8165AD15645}">
      <dsp:nvSpPr>
        <dsp:cNvPr id="0" name=""/>
        <dsp:cNvSpPr/>
      </dsp:nvSpPr>
      <dsp:spPr>
        <a:xfrm>
          <a:off x="80321" y="-1"/>
          <a:ext cx="2782735" cy="24560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u="sng" kern="1200" dirty="0"/>
            <a:t>Format</a:t>
          </a:r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- Computer</a:t>
          </a:r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- Paper-and-pencil</a:t>
          </a:r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- Open-ended </a:t>
          </a:r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- Multiple-choice</a:t>
          </a:r>
        </a:p>
      </dsp:txBody>
      <dsp:txXfrm>
        <a:off x="200217" y="119895"/>
        <a:ext cx="2542943" cy="2216289"/>
      </dsp:txXfrm>
    </dsp:sp>
    <dsp:sp modelId="{B2EAC1EF-BF08-481A-BC2C-31E01B9C4DF5}">
      <dsp:nvSpPr>
        <dsp:cNvPr id="0" name=""/>
        <dsp:cNvSpPr/>
      </dsp:nvSpPr>
      <dsp:spPr>
        <a:xfrm rot="871722">
          <a:off x="4635929" y="3185815"/>
          <a:ext cx="67280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72800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53C6EE-C339-4391-AB6C-3C36E7F40A79}">
      <dsp:nvSpPr>
        <dsp:cNvPr id="0" name=""/>
        <dsp:cNvSpPr/>
      </dsp:nvSpPr>
      <dsp:spPr>
        <a:xfrm>
          <a:off x="5297972" y="2443097"/>
          <a:ext cx="3007827" cy="24337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u="sng" kern="1200" dirty="0"/>
            <a:t>Psychometric Properties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- Reliability (How consistent?)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- Validity (How appropriate?)</a:t>
          </a:r>
        </a:p>
      </dsp:txBody>
      <dsp:txXfrm>
        <a:off x="5416776" y="2561901"/>
        <a:ext cx="2770219" cy="2196094"/>
      </dsp:txXfrm>
    </dsp:sp>
    <dsp:sp modelId="{5B7E3CE5-4216-4414-8D4B-B7772E9A6DF8}">
      <dsp:nvSpPr>
        <dsp:cNvPr id="0" name=""/>
        <dsp:cNvSpPr/>
      </dsp:nvSpPr>
      <dsp:spPr>
        <a:xfrm rot="9732382">
          <a:off x="2829374" y="3202082"/>
          <a:ext cx="36295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62953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584245-4E61-4670-9FBF-0D1C4A446A1E}">
      <dsp:nvSpPr>
        <dsp:cNvPr id="0" name=""/>
        <dsp:cNvSpPr/>
      </dsp:nvSpPr>
      <dsp:spPr>
        <a:xfrm>
          <a:off x="182329" y="2501017"/>
          <a:ext cx="2655726" cy="23653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u="sng" kern="1200" dirty="0"/>
            <a:t>Measured construct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- Ability (e.g. IQ)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- Personality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- Values &amp; Interests</a:t>
          </a:r>
        </a:p>
      </dsp:txBody>
      <dsp:txXfrm>
        <a:off x="297797" y="2616485"/>
        <a:ext cx="2424790" cy="2134444"/>
      </dsp:txXfrm>
    </dsp:sp>
    <dsp:sp modelId="{7EA6B797-C7A8-4A15-9E98-EA2F215EEF91}">
      <dsp:nvSpPr>
        <dsp:cNvPr id="0" name=""/>
        <dsp:cNvSpPr/>
      </dsp:nvSpPr>
      <dsp:spPr>
        <a:xfrm rot="19671065">
          <a:off x="4579352" y="2218418"/>
          <a:ext cx="87828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78288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216FBD-8511-4943-BB9A-CD7B1A78FC07}">
      <dsp:nvSpPr>
        <dsp:cNvPr id="0" name=""/>
        <dsp:cNvSpPr/>
      </dsp:nvSpPr>
      <dsp:spPr>
        <a:xfrm>
          <a:off x="5390305" y="0"/>
          <a:ext cx="2720882" cy="22594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u="sng" kern="1200" dirty="0"/>
            <a:t>Setting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- Industrial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- Educational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- Clinical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- Counselling </a:t>
          </a:r>
        </a:p>
      </dsp:txBody>
      <dsp:txXfrm>
        <a:off x="5500602" y="110297"/>
        <a:ext cx="2500288" cy="203884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F93254-D663-4830-890A-1204D4E56991}">
      <dsp:nvSpPr>
        <dsp:cNvPr id="0" name=""/>
        <dsp:cNvSpPr/>
      </dsp:nvSpPr>
      <dsp:spPr>
        <a:xfrm>
          <a:off x="1270270" y="-16370"/>
          <a:ext cx="3106493" cy="3106493"/>
        </a:xfrm>
        <a:prstGeom prst="circularArrow">
          <a:avLst>
            <a:gd name="adj1" fmla="val 5544"/>
            <a:gd name="adj2" fmla="val 330680"/>
            <a:gd name="adj3" fmla="val 13835238"/>
            <a:gd name="adj4" fmla="val 17349971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00392D-7358-4D28-BF11-04299E8CC2C6}">
      <dsp:nvSpPr>
        <dsp:cNvPr id="0" name=""/>
        <dsp:cNvSpPr/>
      </dsp:nvSpPr>
      <dsp:spPr>
        <a:xfrm>
          <a:off x="2114880" y="1055"/>
          <a:ext cx="1417273" cy="7086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4. Field Test</a:t>
          </a:r>
        </a:p>
      </dsp:txBody>
      <dsp:txXfrm>
        <a:off x="2149473" y="35648"/>
        <a:ext cx="1348087" cy="639450"/>
      </dsp:txXfrm>
    </dsp:sp>
    <dsp:sp modelId="{E5FE4A42-1EF8-465E-8BF8-F2F53060C9CB}">
      <dsp:nvSpPr>
        <dsp:cNvPr id="0" name=""/>
        <dsp:cNvSpPr/>
      </dsp:nvSpPr>
      <dsp:spPr>
        <a:xfrm>
          <a:off x="3374774" y="916422"/>
          <a:ext cx="1417273" cy="7086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5. Data Analysis</a:t>
          </a:r>
        </a:p>
      </dsp:txBody>
      <dsp:txXfrm>
        <a:off x="3409367" y="951015"/>
        <a:ext cx="1348087" cy="639450"/>
      </dsp:txXfrm>
    </dsp:sp>
    <dsp:sp modelId="{DFAFA0ED-C2E0-4C3B-AEE7-B2F79DE14887}">
      <dsp:nvSpPr>
        <dsp:cNvPr id="0" name=""/>
        <dsp:cNvSpPr/>
      </dsp:nvSpPr>
      <dsp:spPr>
        <a:xfrm>
          <a:off x="2893537" y="2397516"/>
          <a:ext cx="1417273" cy="7086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6. Item Revision</a:t>
          </a:r>
        </a:p>
      </dsp:txBody>
      <dsp:txXfrm>
        <a:off x="2928130" y="2432109"/>
        <a:ext cx="1348087" cy="639450"/>
      </dsp:txXfrm>
    </dsp:sp>
    <dsp:sp modelId="{4AA2F77F-4E08-4219-A14C-BF234DEB7C0F}">
      <dsp:nvSpPr>
        <dsp:cNvPr id="0" name=""/>
        <dsp:cNvSpPr/>
      </dsp:nvSpPr>
      <dsp:spPr>
        <a:xfrm>
          <a:off x="1336223" y="2397516"/>
          <a:ext cx="1417273" cy="7086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7. Item Banking</a:t>
          </a:r>
        </a:p>
      </dsp:txBody>
      <dsp:txXfrm>
        <a:off x="1370816" y="2432109"/>
        <a:ext cx="1348087" cy="639450"/>
      </dsp:txXfrm>
    </dsp:sp>
    <dsp:sp modelId="{AA5405C1-8E6A-4FF8-9E82-CEF327E49D42}">
      <dsp:nvSpPr>
        <dsp:cNvPr id="0" name=""/>
        <dsp:cNvSpPr/>
      </dsp:nvSpPr>
      <dsp:spPr>
        <a:xfrm>
          <a:off x="854986" y="916422"/>
          <a:ext cx="1417273" cy="7086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8. Test Assembly</a:t>
          </a:r>
        </a:p>
      </dsp:txBody>
      <dsp:txXfrm>
        <a:off x="889579" y="951015"/>
        <a:ext cx="1348087" cy="6394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44D5AB-C277-4DD3-A01A-567DED24A2A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FD557E-959F-4A03-877B-8E14F5134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279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McIntire, SA, &amp; Miller, LA (2007) Foundations of psychological</a:t>
            </a:r>
            <a:r>
              <a:rPr lang="en-US" baseline="0" dirty="0"/>
              <a:t> </a:t>
            </a:r>
            <a:r>
              <a:rPr lang="en-US" dirty="0"/>
              <a:t>testing: a practical approach. (2nd ed.) Thousand Oaks, CA: Sage.</a:t>
            </a:r>
          </a:p>
          <a:p>
            <a:r>
              <a:rPr lang="en-US" dirty="0"/>
              <a:t>Meyer, G. J., et al. (2001). Psychological testing and psychological assessment: A review of evidence and issues. American psychologist, 56(2), 128.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D557E-959F-4A03-877B-8E14F5134C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0940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(Eberhard, 1977; Franke, 1960; </a:t>
            </a:r>
            <a:r>
              <a:rPr lang="en-US" dirty="0" err="1"/>
              <a:t>Pirazzoli-t’Serstevens</a:t>
            </a:r>
            <a:r>
              <a:rPr lang="en-US" dirty="0"/>
              <a:t>, 1982; </a:t>
            </a:r>
            <a:r>
              <a:rPr lang="en-US" dirty="0" err="1"/>
              <a:t>Rodzinski</a:t>
            </a:r>
            <a:r>
              <a:rPr lang="en-US" dirty="0"/>
              <a:t>, 1979)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D557E-959F-4A03-877B-8E14F5134C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905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(Eberhard, 1977; Franke, 1960; </a:t>
            </a:r>
            <a:r>
              <a:rPr lang="en-US" dirty="0" err="1"/>
              <a:t>Pirazzoli-t’Serstevens</a:t>
            </a:r>
            <a:r>
              <a:rPr lang="en-US" dirty="0"/>
              <a:t>, 1982; </a:t>
            </a:r>
            <a:r>
              <a:rPr lang="en-US" dirty="0" err="1"/>
              <a:t>Rodzinski</a:t>
            </a:r>
            <a:r>
              <a:rPr lang="en-US"/>
              <a:t>, 1979)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D557E-959F-4A03-877B-8E14F5134C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9054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Chernyshenko</a:t>
            </a:r>
            <a:r>
              <a:rPr lang="en-US" dirty="0"/>
              <a:t>, Stark, &amp; </a:t>
            </a:r>
            <a:r>
              <a:rPr lang="en-US" dirty="0" err="1"/>
              <a:t>Drasgow</a:t>
            </a:r>
            <a:r>
              <a:rPr lang="en-US" dirty="0"/>
              <a:t>, (2010)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D557E-959F-4A03-877B-8E14F5134C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3296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Reliability – consistency in test scores</a:t>
            </a:r>
          </a:p>
          <a:p>
            <a:r>
              <a:rPr lang="en-US" dirty="0"/>
              <a:t>Validity – appropriateness of conclusions drawn from interpretation</a:t>
            </a:r>
            <a:r>
              <a:rPr lang="en-US" baseline="0" dirty="0"/>
              <a:t> of test scores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D557E-959F-4A03-877B-8E14F5134C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039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PISA - </a:t>
            </a:r>
            <a:r>
              <a:rPr lang="en-US" dirty="0" err="1"/>
              <a:t>Programme</a:t>
            </a:r>
            <a:r>
              <a:rPr lang="en-US" dirty="0"/>
              <a:t> for International Student Assessment 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TIMSS - Trends in International Mathematics and Science Study</a:t>
            </a:r>
            <a:endParaRPr lang="en-US" dirty="0"/>
          </a:p>
          <a:p>
            <a:r>
              <a:rPr lang="en-US" dirty="0"/>
              <a:t>OECD - </a:t>
            </a:r>
            <a:r>
              <a:rPr lang="en-US" dirty="0" err="1"/>
              <a:t>Organisation</a:t>
            </a:r>
            <a:r>
              <a:rPr lang="en-US" dirty="0"/>
              <a:t> For Economic Co-operation and Development</a:t>
            </a:r>
          </a:p>
          <a:p>
            <a:endParaRPr lang="en-US" dirty="0"/>
          </a:p>
          <a:p>
            <a:r>
              <a:rPr lang="en-US" dirty="0"/>
              <a:t>PISA 2012 ranking</a:t>
            </a:r>
          </a:p>
          <a:p>
            <a:r>
              <a:rPr lang="en-US" dirty="0"/>
              <a:t>Math - 52 (421)</a:t>
            </a:r>
          </a:p>
          <a:p>
            <a:r>
              <a:rPr lang="en-US" dirty="0"/>
              <a:t>Science - 53 (420)</a:t>
            </a:r>
          </a:p>
          <a:p>
            <a:r>
              <a:rPr lang="en-US" dirty="0"/>
              <a:t>Reading - 59 (398)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D557E-959F-4A03-877B-8E14F5134CE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786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SAT: Scholastic Aptitude Test</a:t>
            </a:r>
          </a:p>
          <a:p>
            <a:r>
              <a:rPr lang="en-US" dirty="0"/>
              <a:t>GRE: Graduate Record Examinations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D557E-959F-4A03-877B-8E14F5134CE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1243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D557E-959F-4A03-877B-8E14F5134CE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382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AFE2B03-701B-4200-B117-A8E2E92FE79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63089-D3D7-45B1-9D5A-C4E3D227F6E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7600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E2B03-701B-4200-B117-A8E2E92FE79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63089-D3D7-45B1-9D5A-C4E3D227F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097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E2B03-701B-4200-B117-A8E2E92FE79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63089-D3D7-45B1-9D5A-C4E3D227F6E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8360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E2B03-701B-4200-B117-A8E2E92FE79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63089-D3D7-45B1-9D5A-C4E3D227F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627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E2B03-701B-4200-B117-A8E2E92FE79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63089-D3D7-45B1-9D5A-C4E3D227F6E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8429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E2B03-701B-4200-B117-A8E2E92FE79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63089-D3D7-45B1-9D5A-C4E3D227F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77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E2B03-701B-4200-B117-A8E2E92FE79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63089-D3D7-45B1-9D5A-C4E3D227F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744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E2B03-701B-4200-B117-A8E2E92FE79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63089-D3D7-45B1-9D5A-C4E3D227F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7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E2B03-701B-4200-B117-A8E2E92FE79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63089-D3D7-45B1-9D5A-C4E3D227F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098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E2B03-701B-4200-B117-A8E2E92FE79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63089-D3D7-45B1-9D5A-C4E3D227F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08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E2B03-701B-4200-B117-A8E2E92FE79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63089-D3D7-45B1-9D5A-C4E3D227F6E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4770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AFE2B03-701B-4200-B117-A8E2E92FE795}" type="datetimeFigureOut">
              <a:rPr lang="en-US" smtClean="0"/>
              <a:t>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B663089-D3D7-45B1-9D5A-C4E3D227F6E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272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1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Uses and Benefits of Psychological Testing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591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Psychological</a:t>
            </a:r>
            <a:r>
              <a:rPr lang="en-US" baseline="0" dirty="0"/>
              <a:t> Testing?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3336" y="1828800"/>
            <a:ext cx="8305800" cy="5105400"/>
          </a:xfrm>
        </p:spPr>
        <p:txBody>
          <a:bodyPr>
            <a:normAutofit/>
          </a:bodyPr>
          <a:lstStyle/>
          <a:p>
            <a:r>
              <a:rPr lang="en-US" b="1" baseline="0" dirty="0"/>
              <a:t>It is a tool for distinguishing high and low performers</a:t>
            </a:r>
          </a:p>
          <a:p>
            <a:pPr lvl="1"/>
            <a:r>
              <a:rPr lang="en-US" baseline="0" dirty="0"/>
              <a:t>Can one differentiate high performers from poor performers?</a:t>
            </a:r>
          </a:p>
          <a:p>
            <a:pPr lvl="1"/>
            <a:r>
              <a:rPr lang="en-US" dirty="0"/>
              <a:t>In a well-designed test, competent candidates are more likely to answer correctly than incompetent candidates</a:t>
            </a:r>
          </a:p>
          <a:p>
            <a:pPr marL="457200" lvl="1" indent="0">
              <a:buNone/>
            </a:pPr>
            <a:endParaRPr lang="en-US" baseline="0" dirty="0"/>
          </a:p>
          <a:p>
            <a:r>
              <a:rPr lang="en-US" dirty="0"/>
              <a:t>E.g.:</a:t>
            </a:r>
          </a:p>
          <a:p>
            <a:pPr lvl="1"/>
            <a:r>
              <a:rPr lang="en-US" baseline="0" dirty="0"/>
              <a:t>Civil service examinations, since ancient times, have been set up to distinguish competent from incompetent candidates; they foster meritocracy in place of aristocracy</a:t>
            </a:r>
            <a:r>
              <a:rPr lang="en-US" dirty="0"/>
              <a:t> (compare China to feudal Europe)</a:t>
            </a:r>
          </a:p>
          <a:p>
            <a:pPr lvl="1"/>
            <a:r>
              <a:rPr lang="en-US" baseline="0" dirty="0"/>
              <a:t>Today, use of personality tests and exam</a:t>
            </a:r>
            <a:r>
              <a:rPr lang="en-US" dirty="0"/>
              <a:t> grades as selection criteria for jobs, university entry, etc.</a:t>
            </a: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364885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Psychological</a:t>
            </a:r>
            <a:r>
              <a:rPr lang="en-US" baseline="0" dirty="0"/>
              <a:t> Testing?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76800"/>
          </a:xfrm>
        </p:spPr>
        <p:txBody>
          <a:bodyPr>
            <a:normAutofit/>
          </a:bodyPr>
          <a:lstStyle/>
          <a:p>
            <a:r>
              <a:rPr lang="en-US" b="1" dirty="0"/>
              <a:t>It is quantitative</a:t>
            </a:r>
            <a:endParaRPr lang="en-US" b="1" baseline="0" dirty="0"/>
          </a:p>
          <a:p>
            <a:pPr lvl="1"/>
            <a:r>
              <a:rPr lang="en-US" baseline="0" dirty="0"/>
              <a:t>To compare performance between test-takers</a:t>
            </a:r>
          </a:p>
          <a:p>
            <a:pPr lvl="1"/>
            <a:r>
              <a:rPr lang="en-US" dirty="0"/>
              <a:t>To compare performance of</a:t>
            </a:r>
            <a:r>
              <a:rPr lang="en-US" baseline="0" dirty="0"/>
              <a:t> individuals undergoing multiple different tests</a:t>
            </a:r>
          </a:p>
          <a:p>
            <a:pPr lvl="1"/>
            <a:endParaRPr lang="en-US" baseline="0" dirty="0"/>
          </a:p>
          <a:p>
            <a:r>
              <a:rPr lang="en-US" dirty="0"/>
              <a:t>E.g.: </a:t>
            </a:r>
          </a:p>
          <a:p>
            <a:pPr lvl="1"/>
            <a:r>
              <a:rPr lang="en-US" dirty="0"/>
              <a:t>PISA measures and compares scores for Mathematics, Science and Reading of students in the 34 OECD member countries and in certain other countries</a:t>
            </a:r>
          </a:p>
          <a:p>
            <a:pPr lvl="1"/>
            <a:r>
              <a:rPr lang="en-US" dirty="0"/>
              <a:t>TIMSS for science and math</a:t>
            </a:r>
          </a:p>
        </p:txBody>
      </p:sp>
    </p:spTree>
    <p:extLst>
      <p:ext uri="{BB962C8B-B14F-4D97-AF65-F5344CB8AC3E}">
        <p14:creationId xmlns:p14="http://schemas.microsoft.com/office/powerpoint/2010/main" val="10513115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Psychological</a:t>
            </a:r>
            <a:r>
              <a:rPr lang="en-US" baseline="0" dirty="0"/>
              <a:t> Testing?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8305800" cy="4876800"/>
          </a:xfrm>
        </p:spPr>
        <p:txBody>
          <a:bodyPr>
            <a:normAutofit/>
          </a:bodyPr>
          <a:lstStyle/>
          <a:p>
            <a:r>
              <a:rPr lang="en-US" b="1" dirty="0"/>
              <a:t>It is a diagnostic tool</a:t>
            </a:r>
          </a:p>
          <a:p>
            <a:pPr lvl="1"/>
            <a:r>
              <a:rPr lang="en-US" baseline="0" dirty="0"/>
              <a:t>To identify</a:t>
            </a:r>
            <a:r>
              <a:rPr lang="en-US" dirty="0"/>
              <a:t> a problem</a:t>
            </a:r>
          </a:p>
          <a:p>
            <a:pPr lvl="1"/>
            <a:r>
              <a:rPr lang="en-US" dirty="0"/>
              <a:t>To identify deviations from the norm</a:t>
            </a:r>
          </a:p>
          <a:p>
            <a:pPr lvl="1"/>
            <a:endParaRPr lang="en-US" dirty="0"/>
          </a:p>
          <a:p>
            <a:pPr marL="514350" indent="-457200"/>
            <a:r>
              <a:rPr lang="en-US" dirty="0"/>
              <a:t>E.g.: </a:t>
            </a:r>
          </a:p>
          <a:p>
            <a:pPr marL="914400" lvl="1" indent="-457200"/>
            <a:r>
              <a:rPr lang="en-US" dirty="0"/>
              <a:t>Clinical diagnosis of mental disorders (e.g. depression, </a:t>
            </a:r>
            <a:r>
              <a:rPr lang="en-US" dirty="0" err="1"/>
              <a:t>generalised</a:t>
            </a:r>
            <a:r>
              <a:rPr lang="en-US" dirty="0"/>
              <a:t> anxiety) using MMPI-II and Beck’s Depression Inventory</a:t>
            </a:r>
          </a:p>
          <a:p>
            <a:pPr marL="914400" lvl="1" indent="-457200"/>
            <a:r>
              <a:rPr lang="en-US" dirty="0"/>
              <a:t>IQ tests (Stanford-</a:t>
            </a:r>
            <a:r>
              <a:rPr lang="en-US" dirty="0" err="1"/>
              <a:t>Binet</a:t>
            </a:r>
            <a:r>
              <a:rPr lang="en-US" dirty="0"/>
              <a:t>, Wechsler’s Adult Intelligence Scale)  for detection of disorders in learning and mental development</a:t>
            </a:r>
          </a:p>
          <a:p>
            <a:pPr marL="914400" lvl="1" indent="-457200"/>
            <a:r>
              <a:rPr lang="en-US" dirty="0"/>
              <a:t>Identifying personality strengths and weaknesses that may affect job performance</a:t>
            </a:r>
          </a:p>
        </p:txBody>
      </p:sp>
    </p:spTree>
    <p:extLst>
      <p:ext uri="{BB962C8B-B14F-4D97-AF65-F5344CB8AC3E}">
        <p14:creationId xmlns:p14="http://schemas.microsoft.com/office/powerpoint/2010/main" val="16509071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Psychological</a:t>
            </a:r>
            <a:r>
              <a:rPr lang="en-US" baseline="0" dirty="0"/>
              <a:t> Testing?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200"/>
            <a:ext cx="8305800" cy="4876800"/>
          </a:xfrm>
        </p:spPr>
        <p:txBody>
          <a:bodyPr>
            <a:normAutofit/>
          </a:bodyPr>
          <a:lstStyle/>
          <a:p>
            <a:r>
              <a:rPr lang="en-US" b="1" dirty="0"/>
              <a:t>It can provide self-knowledge</a:t>
            </a:r>
          </a:p>
          <a:p>
            <a:pPr lvl="1"/>
            <a:r>
              <a:rPr lang="en-US" dirty="0"/>
              <a:t>To uncover strengths and weaknesses  as a process for knowing oneself</a:t>
            </a:r>
          </a:p>
          <a:p>
            <a:pPr lvl="1"/>
            <a:endParaRPr lang="en-US" dirty="0"/>
          </a:p>
          <a:p>
            <a:r>
              <a:rPr lang="en-US" dirty="0"/>
              <a:t>E.g.: </a:t>
            </a:r>
          </a:p>
          <a:p>
            <a:pPr lvl="1"/>
            <a:r>
              <a:rPr lang="en-US" dirty="0"/>
              <a:t>IQ tests to discover one’s mental abilities</a:t>
            </a:r>
          </a:p>
          <a:p>
            <a:pPr lvl="1"/>
            <a:r>
              <a:rPr lang="en-US" dirty="0"/>
              <a:t>Personality tests (Myers-Briggs, Big 5) to know one’s character and traits</a:t>
            </a:r>
          </a:p>
          <a:p>
            <a:pPr lvl="1"/>
            <a:r>
              <a:rPr lang="en-US" dirty="0"/>
              <a:t>For clinical patients, MMPI or neurological tests (Halstead-</a:t>
            </a:r>
            <a:r>
              <a:rPr lang="en-US" dirty="0" err="1"/>
              <a:t>Reitan</a:t>
            </a:r>
            <a:r>
              <a:rPr lang="en-US" dirty="0"/>
              <a:t>) to understand one’s maladaptation</a:t>
            </a:r>
          </a:p>
        </p:txBody>
      </p:sp>
    </p:spTree>
    <p:extLst>
      <p:ext uri="{BB962C8B-B14F-4D97-AF65-F5344CB8AC3E}">
        <p14:creationId xmlns:p14="http://schemas.microsoft.com/office/powerpoint/2010/main" val="2571758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Settings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953000"/>
          </a:xfrm>
        </p:spPr>
        <p:txBody>
          <a:bodyPr>
            <a:normAutofit/>
          </a:bodyPr>
          <a:lstStyle/>
          <a:p>
            <a:r>
              <a:rPr lang="en-US" b="1" dirty="0"/>
              <a:t>Educational</a:t>
            </a:r>
          </a:p>
          <a:p>
            <a:pPr lvl="1"/>
            <a:r>
              <a:rPr lang="en-US" dirty="0"/>
              <a:t>Intelligence (IQ); aptitude</a:t>
            </a:r>
            <a:r>
              <a:rPr lang="en-US" baseline="0" dirty="0"/>
              <a:t> (e.g. SAT, GRE)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lang="en-US" dirty="0"/>
              <a:t>Vocational interests (e.g. RIASEC)</a:t>
            </a:r>
          </a:p>
          <a:p>
            <a:r>
              <a:rPr lang="en-US" b="1" dirty="0" err="1"/>
              <a:t>Organisational</a:t>
            </a:r>
            <a:endParaRPr lang="en-US" b="1" dirty="0"/>
          </a:p>
          <a:p>
            <a:pPr lvl="1"/>
            <a:r>
              <a:rPr lang="en-US" dirty="0"/>
              <a:t>General</a:t>
            </a:r>
            <a:r>
              <a:rPr lang="en-US" baseline="0" dirty="0"/>
              <a:t> cognitive ability (IQ)</a:t>
            </a:r>
          </a:p>
          <a:p>
            <a:pPr lvl="1"/>
            <a:r>
              <a:rPr lang="en-US" baseline="0" dirty="0"/>
              <a:t>Technical skills &amp; knowledge</a:t>
            </a:r>
          </a:p>
          <a:p>
            <a:pPr lvl="1"/>
            <a:r>
              <a:rPr lang="en-US" baseline="0" dirty="0"/>
              <a:t>Emotional Intelligence (EQ)</a:t>
            </a:r>
          </a:p>
          <a:p>
            <a:pPr lvl="1"/>
            <a:r>
              <a:rPr lang="en-US" baseline="0" dirty="0"/>
              <a:t>Personality</a:t>
            </a:r>
          </a:p>
          <a:p>
            <a:pPr lvl="1"/>
            <a:r>
              <a:rPr lang="en-US" baseline="0" dirty="0"/>
              <a:t>Person-</a:t>
            </a:r>
            <a:r>
              <a:rPr lang="en-US" baseline="0" dirty="0" err="1"/>
              <a:t>organisation</a:t>
            </a:r>
            <a:r>
              <a:rPr lang="en-US" baseline="0" dirty="0"/>
              <a:t> (P-O) fit </a:t>
            </a:r>
          </a:p>
          <a:p>
            <a:r>
              <a:rPr lang="en-US" b="1" dirty="0"/>
              <a:t>Clinical</a:t>
            </a:r>
          </a:p>
          <a:p>
            <a:pPr lvl="1"/>
            <a:r>
              <a:rPr lang="en-US" dirty="0"/>
              <a:t>Mental disorders</a:t>
            </a:r>
          </a:p>
          <a:p>
            <a:pPr lvl="1"/>
            <a:r>
              <a:rPr lang="en-US" baseline="0" dirty="0"/>
              <a:t>Neuropsychological (brain damage) testing </a:t>
            </a:r>
          </a:p>
          <a:p>
            <a:pPr lvl="0"/>
            <a:r>
              <a:rPr lang="en-US" b="1" dirty="0"/>
              <a:t>Personal Development</a:t>
            </a:r>
          </a:p>
          <a:p>
            <a:pPr lvl="1"/>
            <a:r>
              <a:rPr lang="en-US" dirty="0"/>
              <a:t>Counselling</a:t>
            </a:r>
          </a:p>
          <a:p>
            <a:pPr lvl="1"/>
            <a:r>
              <a:rPr lang="en-US" dirty="0"/>
              <a:t>Self-knowledge</a:t>
            </a:r>
          </a:p>
        </p:txBody>
      </p:sp>
    </p:spTree>
    <p:extLst>
      <p:ext uri="{BB962C8B-B14F-4D97-AF65-F5344CB8AC3E}">
        <p14:creationId xmlns:p14="http://schemas.microsoft.com/office/powerpoint/2010/main" val="2540727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Ability Tests</a:t>
            </a:r>
            <a:endParaRPr lang="en-US" sz="44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Measure what you can do</a:t>
            </a:r>
          </a:p>
          <a:p>
            <a:r>
              <a:rPr lang="en-US" dirty="0"/>
              <a:t>Test performance on a set of tasks to evaluate knowledge or skill</a:t>
            </a:r>
          </a:p>
          <a:p>
            <a:r>
              <a:rPr lang="en-US" dirty="0"/>
              <a:t>Normally scored according to frequency of correct responses </a:t>
            </a:r>
          </a:p>
          <a:p>
            <a:endParaRPr lang="en-US" dirty="0"/>
          </a:p>
          <a:p>
            <a:r>
              <a:rPr lang="en-US" dirty="0"/>
              <a:t>Examples of applications</a:t>
            </a:r>
          </a:p>
          <a:p>
            <a:pPr lvl="1"/>
            <a:r>
              <a:rPr lang="en-US" dirty="0"/>
              <a:t>Intelligence Quotient (IQ)</a:t>
            </a:r>
          </a:p>
          <a:p>
            <a:pPr lvl="1"/>
            <a:r>
              <a:rPr lang="en-US" dirty="0"/>
              <a:t>School exams</a:t>
            </a:r>
          </a:p>
        </p:txBody>
      </p:sp>
    </p:spTree>
    <p:extLst>
      <p:ext uri="{BB962C8B-B14F-4D97-AF65-F5344CB8AC3E}">
        <p14:creationId xmlns:p14="http://schemas.microsoft.com/office/powerpoint/2010/main" val="24097286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728"/>
            <a:ext cx="8153400" cy="868362"/>
          </a:xfrm>
        </p:spPr>
        <p:txBody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Ability Tests</a:t>
            </a:r>
            <a:endParaRPr lang="en-US" sz="44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1185472"/>
            <a:ext cx="8305800" cy="5638800"/>
          </a:xfrm>
        </p:spPr>
        <p:txBody>
          <a:bodyPr>
            <a:normAutofit/>
          </a:bodyPr>
          <a:lstStyle/>
          <a:p>
            <a:r>
              <a:rPr lang="en-US" dirty="0"/>
              <a:t>Settings</a:t>
            </a:r>
          </a:p>
          <a:p>
            <a:pPr lvl="1"/>
            <a:r>
              <a:rPr lang="en-US" dirty="0"/>
              <a:t>Educational</a:t>
            </a:r>
          </a:p>
          <a:p>
            <a:pPr lvl="2"/>
            <a:r>
              <a:rPr lang="en-US" dirty="0"/>
              <a:t>SAT and GRE for admission into US colleges and universities </a:t>
            </a:r>
          </a:p>
          <a:p>
            <a:pPr lvl="2"/>
            <a:r>
              <a:rPr lang="en-US" dirty="0"/>
              <a:t>IELTS for English language competency</a:t>
            </a:r>
          </a:p>
          <a:p>
            <a:pPr lvl="1"/>
            <a:r>
              <a:rPr lang="en-US" dirty="0"/>
              <a:t>Clinical</a:t>
            </a:r>
          </a:p>
          <a:p>
            <a:pPr lvl="2"/>
            <a:r>
              <a:rPr lang="en-US" dirty="0"/>
              <a:t>Intelligence tests (Stanford-</a:t>
            </a:r>
            <a:r>
              <a:rPr lang="en-US" dirty="0" err="1"/>
              <a:t>Binet</a:t>
            </a:r>
            <a:r>
              <a:rPr lang="en-US" dirty="0"/>
              <a:t> and Wechsler’s WAIS) detect mental retardation </a:t>
            </a:r>
          </a:p>
          <a:p>
            <a:pPr lvl="2"/>
            <a:r>
              <a:rPr lang="en-US" dirty="0"/>
              <a:t>Halstead-</a:t>
            </a:r>
            <a:r>
              <a:rPr lang="en-US" dirty="0" err="1"/>
              <a:t>Reitan</a:t>
            </a:r>
            <a:r>
              <a:rPr lang="en-US" dirty="0"/>
              <a:t> Neuropsychological Battery tests for damaged brain areas affecting cognitive and motor abilities</a:t>
            </a:r>
          </a:p>
          <a:p>
            <a:pPr lvl="1"/>
            <a:r>
              <a:rPr lang="en-US" dirty="0" err="1"/>
              <a:t>Organisational</a:t>
            </a:r>
            <a:endParaRPr lang="en-US" dirty="0"/>
          </a:p>
          <a:p>
            <a:pPr lvl="2"/>
            <a:r>
              <a:rPr lang="en-US" dirty="0"/>
              <a:t>IQ tests (Stanford-</a:t>
            </a:r>
            <a:r>
              <a:rPr lang="en-US" dirty="0" err="1"/>
              <a:t>Binet</a:t>
            </a:r>
            <a:r>
              <a:rPr lang="en-US" dirty="0"/>
              <a:t> and Wechsler’s WAIS) predict success in the workplace</a:t>
            </a:r>
          </a:p>
          <a:p>
            <a:pPr lvl="1"/>
            <a:r>
              <a:rPr lang="en-US" dirty="0"/>
              <a:t>Personal</a:t>
            </a:r>
          </a:p>
          <a:p>
            <a:pPr lvl="2"/>
            <a:r>
              <a:rPr lang="en-US" dirty="0"/>
              <a:t>IQ tests</a:t>
            </a:r>
          </a:p>
        </p:txBody>
      </p:sp>
    </p:spTree>
    <p:extLst>
      <p:ext uri="{BB962C8B-B14F-4D97-AF65-F5344CB8AC3E}">
        <p14:creationId xmlns:p14="http://schemas.microsoft.com/office/powerpoint/2010/main" val="4197989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Personality Tests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430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/>
              <a:t>Measure the characteristics/traits you possess; e.g.: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Assumed to be consistent across time and situations</a:t>
            </a:r>
          </a:p>
          <a:p>
            <a:pPr marL="342900" lvl="0" indent="-342900"/>
            <a:r>
              <a:rPr lang="en-US" dirty="0"/>
              <a:t>Rely mostly on self-report rating scales</a:t>
            </a:r>
          </a:p>
          <a:p>
            <a:pPr marL="342900" lvl="0" indent="-342900"/>
            <a:endParaRPr lang="en-US" dirty="0"/>
          </a:p>
          <a:p>
            <a:pPr marL="342900" lvl="0" indent="-342900"/>
            <a:r>
              <a:rPr lang="en-US" dirty="0"/>
              <a:t>Examples</a:t>
            </a:r>
          </a:p>
          <a:p>
            <a:pPr lvl="1" indent="-342900"/>
            <a:r>
              <a:rPr lang="en-US" dirty="0"/>
              <a:t>Big Five</a:t>
            </a:r>
          </a:p>
          <a:p>
            <a:pPr lvl="1" indent="-342900"/>
            <a:r>
              <a:rPr lang="en-US" dirty="0"/>
              <a:t>Temperament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952963"/>
              </p:ext>
            </p:extLst>
          </p:nvPr>
        </p:nvGraphicFramePr>
        <p:xfrm>
          <a:off x="1371600" y="1905000"/>
          <a:ext cx="6172200" cy="1718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Open-minded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Hardworking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Outgoing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Friendly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Emotionally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</a:rPr>
                        <a:t> unstable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1400" dirty="0"/>
                        <a:t>Creative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Careful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Quiet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Sympathetic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Anxious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1400" dirty="0"/>
                        <a:t>Imaginative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Proactive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Exciting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Trusting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Irritable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1400" dirty="0"/>
                        <a:t>Practical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Organized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Enthusiastic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Patient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Moody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1819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Personality Tests</a:t>
            </a:r>
            <a:endParaRPr lang="en-US" sz="44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19050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/>
              <a:t>Settings</a:t>
            </a:r>
          </a:p>
          <a:p>
            <a:pPr lvl="1"/>
            <a:r>
              <a:rPr lang="en-US" dirty="0"/>
              <a:t>Educational</a:t>
            </a:r>
          </a:p>
          <a:p>
            <a:pPr lvl="2"/>
            <a:r>
              <a:rPr lang="en-US" dirty="0"/>
              <a:t>to evaluate children’s social-emotional adjustment – Personality Inventory for Children (PIC-2) </a:t>
            </a:r>
          </a:p>
          <a:p>
            <a:pPr lvl="1"/>
            <a:r>
              <a:rPr lang="en-US" dirty="0"/>
              <a:t>Clinical</a:t>
            </a:r>
          </a:p>
          <a:p>
            <a:pPr lvl="2"/>
            <a:r>
              <a:rPr lang="en-US" dirty="0"/>
              <a:t>To identify mental disorders (e.g. depression, </a:t>
            </a:r>
            <a:r>
              <a:rPr lang="en-US" dirty="0" err="1"/>
              <a:t>generalised</a:t>
            </a:r>
            <a:r>
              <a:rPr lang="en-US" dirty="0"/>
              <a:t> anxiety) – well-known personality tests include Minnesota Multiphasic (MMPI-II), </a:t>
            </a:r>
            <a:r>
              <a:rPr lang="en-US" dirty="0" err="1"/>
              <a:t>Millon’s</a:t>
            </a:r>
            <a:r>
              <a:rPr lang="en-US" dirty="0"/>
              <a:t> </a:t>
            </a:r>
            <a:r>
              <a:rPr lang="en-US" dirty="0" err="1"/>
              <a:t>Multiaxial</a:t>
            </a:r>
            <a:r>
              <a:rPr lang="en-US" dirty="0"/>
              <a:t> (MCMI-III), and Beck’s Depression Inventory </a:t>
            </a:r>
          </a:p>
          <a:p>
            <a:pPr lvl="1"/>
            <a:r>
              <a:rPr lang="en-US" dirty="0" err="1"/>
              <a:t>Organisational</a:t>
            </a:r>
            <a:endParaRPr lang="en-US" dirty="0"/>
          </a:p>
          <a:p>
            <a:pPr lvl="2"/>
            <a:r>
              <a:rPr lang="en-US" dirty="0"/>
              <a:t>Supplement for talent selection and development—Myers-Briggs (MBTI), Hogan’s Personality Inventory</a:t>
            </a:r>
          </a:p>
          <a:p>
            <a:pPr lvl="1"/>
            <a:r>
              <a:rPr lang="en-US" dirty="0"/>
              <a:t>Personal</a:t>
            </a:r>
          </a:p>
          <a:p>
            <a:pPr lvl="2"/>
            <a:r>
              <a:rPr lang="en-US" dirty="0"/>
              <a:t>5 Factor Model, 16 Personality Factors, MBTI for counselling and personal development</a:t>
            </a:r>
          </a:p>
        </p:txBody>
      </p:sp>
    </p:spTree>
    <p:extLst>
      <p:ext uri="{BB962C8B-B14F-4D97-AF65-F5344CB8AC3E}">
        <p14:creationId xmlns:p14="http://schemas.microsoft.com/office/powerpoint/2010/main" val="9378238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Tests of Values &amp; </a:t>
            </a:r>
            <a:r>
              <a:rPr lang="en-US" sz="3600" kern="1200" dirty="0">
                <a:effectLst/>
                <a:latin typeface="Arial"/>
                <a:cs typeface="Arial"/>
              </a:rPr>
              <a:t>Interests</a:t>
            </a:r>
            <a:endParaRPr lang="en-US" sz="36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Measure what you want in life and what is important to you</a:t>
            </a:r>
          </a:p>
          <a:p>
            <a:endParaRPr lang="en-US" dirty="0"/>
          </a:p>
          <a:p>
            <a:pPr lvl="0"/>
            <a:r>
              <a:rPr lang="en-US" dirty="0"/>
              <a:t>Examples</a:t>
            </a:r>
          </a:p>
          <a:p>
            <a:pPr lvl="1"/>
            <a:r>
              <a:rPr lang="en-US" dirty="0"/>
              <a:t>Schwartz's Value</a:t>
            </a:r>
            <a:r>
              <a:rPr lang="en-US" baseline="0" dirty="0"/>
              <a:t> Taxonomy, Minnesota Importance Questionnaire</a:t>
            </a:r>
          </a:p>
          <a:p>
            <a:pPr lvl="1"/>
            <a:r>
              <a:rPr lang="en-US" baseline="0" dirty="0"/>
              <a:t>Person-Environment Correspondence, Person-</a:t>
            </a:r>
            <a:r>
              <a:rPr lang="en-US" baseline="0" dirty="0" err="1"/>
              <a:t>Organisation</a:t>
            </a:r>
            <a:r>
              <a:rPr lang="en-US" baseline="0" dirty="0"/>
              <a:t> (P-O) fit </a:t>
            </a:r>
          </a:p>
          <a:p>
            <a:pPr lvl="1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RIASEC Vocational Interest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Scale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23372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a Psychological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733800"/>
            <a:ext cx="8305800" cy="2697163"/>
          </a:xfrm>
        </p:spPr>
        <p:txBody>
          <a:bodyPr>
            <a:normAutofit/>
          </a:bodyPr>
          <a:lstStyle/>
          <a:p>
            <a:r>
              <a:rPr lang="en-US" dirty="0"/>
              <a:t>“something that requires you to perform a behavior to measure some personal attribute, trait, or characteristic or to predict an outcome”  (McIntire &amp; Miller, 2007)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“a relatively straightforward process wherein a particular scale is administered to obtain a specific score” (Meyer et al., 2001)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92299225"/>
              </p:ext>
            </p:extLst>
          </p:nvPr>
        </p:nvGraphicFramePr>
        <p:xfrm>
          <a:off x="1524000" y="1397000"/>
          <a:ext cx="6019800" cy="195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480223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Tests of Values &amp; Interests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2084832"/>
            <a:ext cx="8305800" cy="5181600"/>
          </a:xfrm>
        </p:spPr>
        <p:txBody>
          <a:bodyPr>
            <a:normAutofit/>
          </a:bodyPr>
          <a:lstStyle/>
          <a:p>
            <a:pPr rtl="0" eaLnBrk="1" latinLnBrk="0" hangingPunct="1"/>
            <a:r>
              <a:rPr lang="en-US" sz="3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Settings</a:t>
            </a:r>
            <a:endParaRPr lang="en-US" dirty="0">
              <a:effectLst/>
            </a:endParaRPr>
          </a:p>
          <a:p>
            <a:pPr lvl="1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Educational</a:t>
            </a:r>
          </a:p>
          <a:p>
            <a:pPr lvl="2"/>
            <a:r>
              <a:rPr lang="en-US" dirty="0"/>
              <a:t>Vocational interest scales (e.g. Holland’s RIASEC, Self-Directed Search, Strong Interest Inventory) to decide what courses to take at university</a:t>
            </a:r>
            <a:endParaRPr lang="en-US" sz="2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2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Organisational</a:t>
            </a:r>
            <a:endParaRPr lang="en-US" sz="2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r>
              <a:rPr lang="en-US" dirty="0"/>
              <a:t>Can be used to assess how well a person’s values fit an </a:t>
            </a:r>
            <a:r>
              <a:rPr lang="en-US" dirty="0" err="1"/>
              <a:t>organisation’s</a:t>
            </a:r>
            <a:r>
              <a:rPr lang="en-US" dirty="0"/>
              <a:t> values (person-</a:t>
            </a:r>
            <a:r>
              <a:rPr lang="en-US" dirty="0" err="1"/>
              <a:t>organisation</a:t>
            </a:r>
            <a:r>
              <a:rPr lang="en-US" dirty="0"/>
              <a:t> fit) – e.g. </a:t>
            </a:r>
            <a:r>
              <a:rPr lang="en-US" dirty="0">
                <a:effectLst/>
              </a:rPr>
              <a:t>Q-Sort technique, values surveys (e.g. </a:t>
            </a:r>
            <a:r>
              <a:rPr lang="en-US" dirty="0"/>
              <a:t>Minnesota Importance Questionnaire)</a:t>
            </a:r>
            <a:endParaRPr lang="en-US" dirty="0">
              <a:effectLst/>
            </a:endParaRPr>
          </a:p>
          <a:p>
            <a:pPr lvl="2"/>
            <a:r>
              <a:rPr lang="en-US" dirty="0">
                <a:effectLst/>
              </a:rPr>
              <a:t>Hofstede’s Culture Compass identifies </a:t>
            </a:r>
            <a:r>
              <a:rPr lang="en-US" dirty="0" err="1">
                <a:effectLst/>
              </a:rPr>
              <a:t>organisational</a:t>
            </a:r>
            <a:r>
              <a:rPr lang="en-US" dirty="0">
                <a:effectLst/>
              </a:rPr>
              <a:t> culture </a:t>
            </a:r>
          </a:p>
          <a:p>
            <a:pPr lvl="1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Personal</a:t>
            </a:r>
          </a:p>
          <a:p>
            <a:pPr lvl="2"/>
            <a:r>
              <a:rPr lang="en-US" dirty="0"/>
              <a:t>Vocational interest scales </a:t>
            </a:r>
            <a:r>
              <a:rPr lang="en-US" dirty="0">
                <a:effectLst/>
              </a:rPr>
              <a:t>for career development</a:t>
            </a:r>
          </a:p>
          <a:p>
            <a:pPr lvl="2"/>
            <a:r>
              <a:rPr lang="en-US" dirty="0"/>
              <a:t>Schwartz's Value Inventory, Minnesota Importance Questionnaire — to gain insight into one’s personal values, work values and needs</a:t>
            </a:r>
          </a:p>
        </p:txBody>
      </p:sp>
    </p:spTree>
    <p:extLst>
      <p:ext uri="{BB962C8B-B14F-4D97-AF65-F5344CB8AC3E}">
        <p14:creationId xmlns:p14="http://schemas.microsoft.com/office/powerpoint/2010/main" val="13493599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/>
              <a:t>Examples of Tests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6827514"/>
              </p:ext>
            </p:extLst>
          </p:nvPr>
        </p:nvGraphicFramePr>
        <p:xfrm>
          <a:off x="228600" y="1219200"/>
          <a:ext cx="8458200" cy="5018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Personality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Values &amp;</a:t>
                      </a:r>
                      <a:r>
                        <a:rPr lang="en-US" baseline="0" dirty="0"/>
                        <a:t> Interests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1767">
                <a:tc>
                  <a:txBody>
                    <a:bodyPr/>
                    <a:lstStyle/>
                    <a:p>
                      <a:r>
                        <a:rPr lang="en-US" b="1" dirty="0"/>
                        <a:t>Educational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SAT, GRE, IELTS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PIC-2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SDS,</a:t>
                      </a:r>
                      <a:r>
                        <a:rPr lang="en-US" baseline="0" dirty="0"/>
                        <a:t> SII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17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/>
                        <a:t>Organisational</a:t>
                      </a:r>
                      <a:endParaRPr lang="en-US" b="1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dirty="0"/>
                        <a:t>Stanford-</a:t>
                      </a:r>
                      <a:r>
                        <a:rPr lang="en-US" dirty="0" err="1"/>
                        <a:t>Binet</a:t>
                      </a:r>
                      <a:r>
                        <a:rPr lang="en-US" dirty="0"/>
                        <a:t>  Intelligence Scale, Wechsler’s Adult Intelligence Scale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MBTI, Hogan’s Personality Inventory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Q-Sort, Minnesota Importance Questionnaire,</a:t>
                      </a:r>
                    </a:p>
                    <a:p>
                      <a:r>
                        <a:rPr lang="en-US" dirty="0"/>
                        <a:t>Culture Compass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1767">
                <a:tc>
                  <a:txBody>
                    <a:bodyPr/>
                    <a:lstStyle/>
                    <a:p>
                      <a:r>
                        <a:rPr lang="en-US" b="1" dirty="0"/>
                        <a:t>Clinical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MMPI-II, MCMI-III, Beck’s Depression Inventory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1767">
                <a:tc>
                  <a:txBody>
                    <a:bodyPr/>
                    <a:lstStyle/>
                    <a:p>
                      <a:r>
                        <a:rPr lang="en-US" b="1" dirty="0"/>
                        <a:t>Personal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16PF, MBTI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SDS,</a:t>
                      </a:r>
                      <a:r>
                        <a:rPr lang="en-US" baseline="0" dirty="0"/>
                        <a:t> SII, </a:t>
                      </a:r>
                      <a:r>
                        <a:rPr lang="en-US" dirty="0"/>
                        <a:t>Schwartz's Value Inventory, Minnesota Importance Questionnaire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63721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r>
              <a:rPr lang="en-US" dirty="0" err="1"/>
              <a:t>Chernyshenko</a:t>
            </a:r>
            <a:r>
              <a:rPr lang="en-US" dirty="0"/>
              <a:t>, O. S., Stark, S., &amp; </a:t>
            </a:r>
            <a:r>
              <a:rPr lang="en-US" dirty="0" err="1"/>
              <a:t>Drasgow</a:t>
            </a:r>
            <a:r>
              <a:rPr lang="en-US" dirty="0"/>
              <a:t>, F. (2010). Individual differences, their measurement, and validity. In S. </a:t>
            </a:r>
            <a:r>
              <a:rPr lang="en-US" dirty="0" err="1"/>
              <a:t>Zedeck</a:t>
            </a:r>
            <a:r>
              <a:rPr lang="en-US" dirty="0"/>
              <a:t> (Ed.). APA Handbook of Industrial and Organizational Psychology, Vol. 2: Selecting and Developing Members for the Organization (pp. 117 - 151). Washington, DC: American Psychological Association</a:t>
            </a:r>
          </a:p>
          <a:p>
            <a:pPr marL="457200" indent="-457200">
              <a:buNone/>
            </a:pPr>
            <a:r>
              <a:rPr lang="en-US" dirty="0"/>
              <a:t>McIntire, SA, &amp; Miller, LA (2007) Foundations of psychological testing: a practical approach. (2nd ed.) Thousand Oaks, CA: Sage.</a:t>
            </a:r>
          </a:p>
          <a:p>
            <a:pPr marL="457200" indent="-457200">
              <a:buNone/>
            </a:pPr>
            <a:r>
              <a:rPr lang="en-US" dirty="0"/>
              <a:t>Meyer, G. J., et al. (2001). Psychological testing and psychological assessment: A review of evidence and issues. American psychologist, 56(2), 128.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189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History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3456756"/>
              </p:ext>
            </p:extLst>
          </p:nvPr>
        </p:nvGraphicFramePr>
        <p:xfrm>
          <a:off x="457200" y="1143000"/>
          <a:ext cx="83820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21646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History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9548439"/>
              </p:ext>
            </p:extLst>
          </p:nvPr>
        </p:nvGraphicFramePr>
        <p:xfrm>
          <a:off x="457200" y="1143000"/>
          <a:ext cx="83820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03258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Broad Categories of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aseline="0" dirty="0"/>
              <a:t>Tests can be used to measure the following:</a:t>
            </a:r>
          </a:p>
          <a:p>
            <a:r>
              <a:rPr lang="en-US" b="1" baseline="0" dirty="0"/>
              <a:t>What you can do</a:t>
            </a:r>
            <a:r>
              <a:rPr lang="en-US" baseline="0" dirty="0"/>
              <a:t> </a:t>
            </a:r>
            <a:r>
              <a:rPr lang="en-US" dirty="0"/>
              <a:t>– Ability</a:t>
            </a:r>
          </a:p>
          <a:p>
            <a:r>
              <a:rPr lang="en-US" b="1" dirty="0"/>
              <a:t>Who you are </a:t>
            </a:r>
            <a:r>
              <a:rPr lang="en-US" dirty="0"/>
              <a:t>– Personality</a:t>
            </a:r>
          </a:p>
          <a:p>
            <a:r>
              <a:rPr lang="en-US" b="1" dirty="0"/>
              <a:t>What you want in life </a:t>
            </a:r>
            <a:r>
              <a:rPr lang="en-US" dirty="0"/>
              <a:t>– Values &amp; Interests</a:t>
            </a:r>
          </a:p>
        </p:txBody>
      </p:sp>
    </p:spTree>
    <p:extLst>
      <p:ext uri="{BB962C8B-B14F-4D97-AF65-F5344CB8AC3E}">
        <p14:creationId xmlns:p14="http://schemas.microsoft.com/office/powerpoint/2010/main" val="3685696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Differences among Tests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914400"/>
          </a:xfrm>
        </p:spPr>
        <p:txBody>
          <a:bodyPr/>
          <a:lstStyle/>
          <a:p>
            <a:r>
              <a:rPr lang="en-US" dirty="0"/>
              <a:t>There is tremendous variation among tests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090037059"/>
              </p:ext>
            </p:extLst>
          </p:nvPr>
        </p:nvGraphicFramePr>
        <p:xfrm>
          <a:off x="609600" y="1828800"/>
          <a:ext cx="83058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86978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Down Arrow 26"/>
          <p:cNvSpPr/>
          <p:nvPr/>
        </p:nvSpPr>
        <p:spPr>
          <a:xfrm rot="5400000">
            <a:off x="2450059" y="3917302"/>
            <a:ext cx="775117" cy="1601075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softEdge rad="127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1" name="Down Arrow 20"/>
          <p:cNvSpPr/>
          <p:nvPr/>
        </p:nvSpPr>
        <p:spPr>
          <a:xfrm>
            <a:off x="4466426" y="1371600"/>
            <a:ext cx="562774" cy="220980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softEdge rad="127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072" y="-522"/>
            <a:ext cx="8458200" cy="715962"/>
          </a:xfrm>
        </p:spPr>
        <p:txBody>
          <a:bodyPr>
            <a:normAutofit/>
          </a:bodyPr>
          <a:lstStyle/>
          <a:p>
            <a:r>
              <a:rPr lang="en-US" dirty="0"/>
              <a:t>Processes Involved in Creating a Test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6058777"/>
              </p:ext>
            </p:extLst>
          </p:nvPr>
        </p:nvGraphicFramePr>
        <p:xfrm>
          <a:off x="1850654" y="3503701"/>
          <a:ext cx="5647035" cy="3107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1" name="Group 30"/>
          <p:cNvGrpSpPr/>
          <p:nvPr/>
        </p:nvGrpSpPr>
        <p:grpSpPr>
          <a:xfrm>
            <a:off x="3996962" y="789308"/>
            <a:ext cx="1354420" cy="709386"/>
            <a:chOff x="3996962" y="789308"/>
            <a:chExt cx="1354420" cy="709386"/>
          </a:xfrm>
        </p:grpSpPr>
        <p:sp>
          <p:nvSpPr>
            <p:cNvPr id="6" name="Rounded Rectangle 5"/>
            <p:cNvSpPr/>
            <p:nvPr/>
          </p:nvSpPr>
          <p:spPr>
            <a:xfrm>
              <a:off x="3996962" y="789308"/>
              <a:ext cx="1354420" cy="709386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4030020" y="823937"/>
              <a:ext cx="1288304" cy="6401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/>
                <a:t>1. Test Design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981841" y="1576230"/>
            <a:ext cx="1339953" cy="736149"/>
            <a:chOff x="3981841" y="1576230"/>
            <a:chExt cx="1339953" cy="736149"/>
          </a:xfrm>
        </p:grpSpPr>
        <p:sp>
          <p:nvSpPr>
            <p:cNvPr id="15" name="Rounded Rectangle 14"/>
            <p:cNvSpPr/>
            <p:nvPr/>
          </p:nvSpPr>
          <p:spPr>
            <a:xfrm>
              <a:off x="3981841" y="1576230"/>
              <a:ext cx="1339953" cy="73614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ounded Rectangle 4"/>
            <p:cNvSpPr/>
            <p:nvPr/>
          </p:nvSpPr>
          <p:spPr>
            <a:xfrm>
              <a:off x="4014546" y="1612165"/>
              <a:ext cx="1274543" cy="6642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/>
                <a:t>2. Test Development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996962" y="2401174"/>
            <a:ext cx="1349300" cy="739631"/>
            <a:chOff x="3996962" y="2401174"/>
            <a:chExt cx="1349300" cy="739631"/>
          </a:xfrm>
        </p:grpSpPr>
        <p:sp>
          <p:nvSpPr>
            <p:cNvPr id="18" name="Rounded Rectangle 17"/>
            <p:cNvSpPr/>
            <p:nvPr/>
          </p:nvSpPr>
          <p:spPr>
            <a:xfrm>
              <a:off x="3996962" y="2401174"/>
              <a:ext cx="1349300" cy="739631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Rounded Rectangle 4"/>
            <p:cNvSpPr/>
            <p:nvPr/>
          </p:nvSpPr>
          <p:spPr>
            <a:xfrm>
              <a:off x="4029895" y="2437279"/>
              <a:ext cx="1283434" cy="6674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/>
                <a:t>3. Item Review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36880" y="4184440"/>
            <a:ext cx="1600200" cy="1066800"/>
            <a:chOff x="436880" y="4184440"/>
            <a:chExt cx="1600200" cy="1066800"/>
          </a:xfrm>
        </p:grpSpPr>
        <p:sp>
          <p:nvSpPr>
            <p:cNvPr id="24" name="Rounded Rectangle 23"/>
            <p:cNvSpPr/>
            <p:nvPr/>
          </p:nvSpPr>
          <p:spPr>
            <a:xfrm>
              <a:off x="436880" y="4184440"/>
              <a:ext cx="1600200" cy="106680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ounded Rectangle 4"/>
            <p:cNvSpPr/>
            <p:nvPr/>
          </p:nvSpPr>
          <p:spPr>
            <a:xfrm>
              <a:off x="475938" y="4236518"/>
              <a:ext cx="1522084" cy="9626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/>
                <a:t>9. Deployment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98642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Psychological</a:t>
            </a:r>
            <a:r>
              <a:rPr lang="en-US" baseline="0" dirty="0"/>
              <a:t> Testing?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It is practical to administer</a:t>
            </a:r>
          </a:p>
          <a:p>
            <a:r>
              <a:rPr lang="en-US" b="1" dirty="0"/>
              <a:t>It is a tool for distinguishing high and low performers</a:t>
            </a:r>
          </a:p>
          <a:p>
            <a:r>
              <a:rPr lang="en-US" b="1" dirty="0"/>
              <a:t>It is quantitative</a:t>
            </a:r>
          </a:p>
          <a:p>
            <a:r>
              <a:rPr lang="en-US" b="1" dirty="0"/>
              <a:t>It is a diagnostic tool</a:t>
            </a:r>
          </a:p>
          <a:p>
            <a:r>
              <a:rPr lang="en-US" b="1" dirty="0"/>
              <a:t>It can provide self-knowledge</a:t>
            </a:r>
          </a:p>
          <a:p>
            <a:pPr marL="0" indent="0">
              <a:buNone/>
            </a:pPr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933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Psychological</a:t>
            </a:r>
            <a:r>
              <a:rPr lang="en-US" baseline="0" dirty="0"/>
              <a:t> Testing?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8305800" cy="5257800"/>
          </a:xfrm>
        </p:spPr>
        <p:txBody>
          <a:bodyPr>
            <a:normAutofit/>
          </a:bodyPr>
          <a:lstStyle/>
          <a:p>
            <a:r>
              <a:rPr lang="en-US" b="1" dirty="0"/>
              <a:t>It is practical to administer</a:t>
            </a:r>
          </a:p>
          <a:p>
            <a:pPr lvl="1"/>
            <a:r>
              <a:rPr lang="en-US" dirty="0"/>
              <a:t>Fast, practical</a:t>
            </a:r>
            <a:r>
              <a:rPr lang="en-US" baseline="0" dirty="0"/>
              <a:t> and easy way to assess traits or abilities of large numbers of individuals</a:t>
            </a:r>
          </a:p>
          <a:p>
            <a:pPr lvl="1"/>
            <a:r>
              <a:rPr lang="en-US" dirty="0"/>
              <a:t>Limitations of time and </a:t>
            </a:r>
            <a:r>
              <a:rPr lang="en-US" dirty="0" err="1"/>
              <a:t>labour</a:t>
            </a:r>
            <a:r>
              <a:rPr lang="en-US" dirty="0"/>
              <a:t> make it difficult to know every candidate in detail by face-to-face interaction</a:t>
            </a:r>
            <a:endParaRPr lang="en-US" baseline="0" dirty="0"/>
          </a:p>
          <a:p>
            <a:pPr marL="457200" lvl="1" indent="0">
              <a:buNone/>
            </a:pPr>
            <a:endParaRPr lang="en-US" baseline="0" dirty="0"/>
          </a:p>
          <a:p>
            <a:r>
              <a:rPr lang="en-US" baseline="0" dirty="0"/>
              <a:t>E.g.:</a:t>
            </a:r>
          </a:p>
          <a:p>
            <a:pPr lvl="1"/>
            <a:r>
              <a:rPr lang="en-US" dirty="0"/>
              <a:t>Mass administration of school and university examinations</a:t>
            </a:r>
          </a:p>
          <a:p>
            <a:pPr lvl="1"/>
            <a:r>
              <a:rPr lang="en-US" dirty="0"/>
              <a:t>Mental Ability (IQ) tests like the Stanford-</a:t>
            </a:r>
            <a:r>
              <a:rPr lang="en-US" dirty="0" err="1"/>
              <a:t>Binet</a:t>
            </a:r>
            <a:r>
              <a:rPr lang="en-US" dirty="0"/>
              <a:t> can be administered to multiple individuals in a </a:t>
            </a:r>
            <a:r>
              <a:rPr lang="en-US" dirty="0" err="1"/>
              <a:t>standardised</a:t>
            </a:r>
            <a:r>
              <a:rPr lang="en-US" dirty="0"/>
              <a:t> way</a:t>
            </a: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6999597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1360</TotalTime>
  <Words>1568</Words>
  <Application>Microsoft Office PowerPoint</Application>
  <PresentationFormat>On-screen Show (4:3)</PresentationFormat>
  <Paragraphs>267</Paragraphs>
  <Slides>22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Tw Cen MT</vt:lpstr>
      <vt:lpstr>Tw Cen MT Condensed</vt:lpstr>
      <vt:lpstr>Wingdings 3</vt:lpstr>
      <vt:lpstr>Integral</vt:lpstr>
      <vt:lpstr>Uses and Benefits of Psychological Testing</vt:lpstr>
      <vt:lpstr>Definition of a Psychological Test</vt:lpstr>
      <vt:lpstr>History</vt:lpstr>
      <vt:lpstr>History</vt:lpstr>
      <vt:lpstr>Broad Categories of Applications</vt:lpstr>
      <vt:lpstr>Differences among Tests</vt:lpstr>
      <vt:lpstr>Processes Involved in Creating a Test</vt:lpstr>
      <vt:lpstr>Why Use Psychological Testing?</vt:lpstr>
      <vt:lpstr>Why Use Psychological Testing?</vt:lpstr>
      <vt:lpstr>Why Use Psychological Testing?</vt:lpstr>
      <vt:lpstr>Why Use Psychological Testing?</vt:lpstr>
      <vt:lpstr>Why Use Psychological Testing?</vt:lpstr>
      <vt:lpstr>Why Use Psychological Testing?</vt:lpstr>
      <vt:lpstr>Practical Settings</vt:lpstr>
      <vt:lpstr>Ability Tests</vt:lpstr>
      <vt:lpstr>Ability Tests</vt:lpstr>
      <vt:lpstr>Personality Tests</vt:lpstr>
      <vt:lpstr>Personality Tests</vt:lpstr>
      <vt:lpstr>Tests of Values &amp; Interests</vt:lpstr>
      <vt:lpstr>Tests of Values &amp; Interests</vt:lpstr>
      <vt:lpstr>Examples of Tests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Uses and Benefits of Testing</dc:title>
  <dc:creator>Chua Jack Yune</dc:creator>
  <cp:lastModifiedBy>notableservices2017@gmail.com</cp:lastModifiedBy>
  <cp:revision>93</cp:revision>
  <dcterms:created xsi:type="dcterms:W3CDTF">2015-04-10T08:48:06Z</dcterms:created>
  <dcterms:modified xsi:type="dcterms:W3CDTF">2019-02-16T06:36:49Z</dcterms:modified>
</cp:coreProperties>
</file>